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9ACBE5-9660-47E4-8555-2EED16F5E9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01AB90-EB1F-40FC-8BA9-4CDEB691FD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B35963-6396-4993-9F4D-550252DFDA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7438D1-79C5-4B9D-8AE6-6534FD094F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8A1C80-078F-4CC6-9E38-AC80AAEF35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F3642C-F7DF-4A81-BE66-0E528A8970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F9AACA-5FDC-41FD-8ADC-589EE2459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45ABB0-83BC-43AA-99E5-3697E3026F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789B3C-CA4B-4BC6-A1F0-41A884DCF7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7F5473-0BC1-4BC7-B697-5F9AE12165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DCB9A2-3637-4564-828A-A5E69DD759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7132112024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传感器及其工作原理分析课件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传感器的工作原理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常见传感器类型及其应用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传感器性能指标与评价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传感器设计与优化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传感器在物联网中的应用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6167" r="2616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传感器是一种能够感知和检测物理量、化学量、生物量等非电学量，并将其转换为电信号或电学量进行传输、处理、显示和记录的装置。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根据不同的分类标准，传感器可以分为多种类型。例如，按工作原理可分为电阻式、电容式、电感式、光电式等；按输出信号可分为模拟输出和数字输出；按用途可分为压力传感器、温度传感器、流量传感器等。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8115" r="1811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传感器在工业自动化领域中应用广泛，如生产线上的位移、速度、加速度等参数的测量和控制。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工业自动化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传感器在医疗健康领域中用于监测生理参数，如血压、血糖、心电等。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医疗健康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传感器可用于监测环境中的温度、湿度、压力、气体浓度等参数，以及进行污染物的监测和预警。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环境监测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传感器在智能家居领域中用于实现智能化控制，如自动调节灯光亮度、控制空调温度等。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032" r="18032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随着微电子技术的发展，传感器正向着微型化方向发展，有利于提高传感器的响应速度和测量精度。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微型化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智能化传感器集成了数据处理和信号处理功能，能够实现自动校准和补偿功能，提高测量精度和可靠性。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传感器正向着多功能化方向发展，如同时测量多种参数的传感器，可广泛应用于多个领域。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多功能化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传感器网络化是物联网发展的重要组成部分，可以实现远程监控和数据共享，提高传感器应用的便捷性和实时性。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网络化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传感器的工作原理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474" r="304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53" r="3265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传感器的工作原理基于各种物理效应，如热、光、电、磁等。这些效应能够将待测量的变化转换为可测量的电信号。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物理效应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传感器的敏感元件是直接与被测对象接触，用于感知被测量的变化。敏感元件的特性决定了传感器的性能。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敏感元件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传感器的物理基础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563" r="85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传感器将待测量的变化转换为电信号的过程。这个过程涉及到物理效应、敏感元件和转换电路的协同工作。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转换电路的作用是将敏感元件输出的电信号进行放大、滤波、调制等处理，以便更好地进行传输和后续处理。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传感器的转换原理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转换电路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转换过程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输出形式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传感器的输出信号可以是模拟信号或数字信号，具体取决于传感器的类型和设计。模拟信号的输出形式可以是电压、电流或电阻，而数字信号的输出形式可以是二进制码或频率编码等。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输出精度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传感器的输出精度是衡量传感器性能的重要指标之一。输出精度越高，传感器对被测量的测量结果越准确可靠。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610" r="1261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传感器的输出信号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https://d.book118.com/677132112024006026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2024-08-31T02:01:33.209</cp:lastPrinted>
  <dcterms:created xsi:type="dcterms:W3CDTF">2024-08-30T18:01:33Z</dcterms:created>
  <dcterms:modified xsi:type="dcterms:W3CDTF">2024-08-30T18:01:34Z</dcterms:modified>
</cp:coreProperties>
</file>