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B9E82-2258-418A-9631-A55D939E2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9D1C3-3830-493B-A52B-8FE9D0E28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F9D44-61B0-4989-B6FE-F4D45992D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E220E-7983-4782-9D79-A44EAD27B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28071C-18F2-4A38-B258-CF0E80223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25285F-D763-4DB8-9513-6DCC10D25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B52626-83AD-4D5F-B880-5403F657C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FB3FF-1225-4779-AF91-58004027A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7E9D8-F337-4DF2-9F19-D7DE94445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77458-818A-4D85-9EF3-93B5D848A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78C08-4C53-4661-8904-85E88D984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32160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合成词的构成方式资料课件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合成词的定义与分类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合成词的构成方式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合成词的语义关系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合成词的语法功能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合成词的特殊情况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合成词的记忆与运用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合成词的定义与分类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由两个或两个以上的词组合而成的词。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通过不同的组合方式，将两个或多个词组合在一起形成新的意义。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合成词的构成方式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由两个或多个独立的词组合而成的词，如“书本”、“椅子”。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派生词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缩写词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由一个词根和一个或多个词缀组合而成的词，如“快乐”、“不高兴”。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将较长的词或短语简化而成的词，如“TV”、“IQ”。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合成词的构成方式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两个名词组合成一个新词，表示两个事物之间的关系或属性。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例如，“书本”是由“书”和“本”两个名词组合而成，表示一种装有文字的物品；“火车”是由“火”和“车”两个名词组合而成，表示一种运输工具。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名词+名词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形容词修饰名词，表示名词的属性或特征。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例如，“红色苹果”中的“红色”是一个形容词，修饰“苹果”，表示苹果的颜色；“快乐时光”中的“快乐”是一个形容词，修饰“时光”，表示时光给人的感受。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形容词+名词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动词和名词组合成一个新词，表示动作和相关对象的关系。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例如，“唱歌”中的“唱”是一个动词，“歌”是一个名词，组合起来表示一种表演艺术；“跳舞”中的“跳”是一个动词，“舞”是一个名词，组合起来表示一种表演艺术。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动词+名词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副词+动词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副词修饰动词，表示动作的方式、程度或时间等。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例如，“慢慢地走”中的“慢慢”是一个副词，修饰“走”，表示走的速度；“已经完成了”中的“已经”是一个副词，修饰“完成”，表示动作的完成状态。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https://d.book118.com/677132160061006026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2024-08-31T12:20:49.507</cp:lastPrinted>
  <dcterms:created xsi:type="dcterms:W3CDTF">2024-08-31T04:20:49Z</dcterms:created>
  <dcterms:modified xsi:type="dcterms:W3CDTF">2024-08-31T04:20:51Z</dcterms:modified>
</cp:coreProperties>
</file>