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0D6FE7-0B21-4E68-9328-B6D4506EB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FE950-3097-44E2-9E1C-E18BE0C34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539A8-E133-4041-BB21-E5C5912FE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9019A9-F2D9-4433-9A2E-6FD1C6B73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A08FF3-C006-4B14-9ABB-2351F6815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F40392-9F48-419B-A9A6-DCBF3E444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42D158-D1A1-4C37-B570-018379491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0823A1-880E-4040-9824-76AC9567A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67720A-D327-4856-94C7-6D9491A28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B2CFC-B921-4172-BC72-C70D683D0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19C61B-20E6-4C1A-A50D-628F49D35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3304006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电子工艺实习个人总结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0B6FF"/>
                </a:solidFill>
              </a:rPr>
              <a:t>作者：凯辰文创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实习内容与过程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实习收获与感悟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实习中遇到的问题与解决方案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对电子工艺行业的展望与建议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致谢与结语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某电子制造公司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实习单位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917" r="179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电子工艺实习生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参与电子产品的生产、组装、调试等环节，学习并掌握相关电子工艺技能。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主要职责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实习单位及岗位介绍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通过实习将所学的电子工艺理论知识与实践相结合，加深对专业知识的理解。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理论与实践结合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在实习过程中，学习并掌握电子工艺的基本技能和方法，提高动手能力和解决问题的能力。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通过实习了解电子制造行业的工作环境和职业发展路径，为未来的职业规划提供参考。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工作时间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周一至周五，每天8小时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休息时间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周末及法定节假日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实习时间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2023年3月1日至2023年6月30日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实习时间安排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实习内容与过程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培养实践能力和团队协作精神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实习过程中，我不仅提升了自己的实践能力，还学会了与团队成员协作，共同完成项目任务。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掌握基本电子工艺技能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通过实习，我学习了基本的电子工艺技能，如焊接、电路板的制作与调试等。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了解电子产品生产流程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我深入了解了电子产品的生产流程，包括原材料采购、加工、装配、测试等环节。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实习任务及要求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实习第一周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实习第二周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实习第三周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实习第四周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实习过程记录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熟悉工作环境和工具，学习基本焊接技术，并进行简单的电路焊接练习。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参与电路板的设计和制作，学习电路板布线规则和技巧，完成电路板的焊接和调试。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深入了解电子产品生产流程，参与产品的装配和测试工作，掌握相关技能。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进行项目总结和成果展示，与团队成员共同讨论实习过程中的问题和收获。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完成电路板制作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我成功完成了电路板的制作，包括设计、布线、焊接和调试等环节，达到了预期的功能要求。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掌握电子产品生产流程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通过实习，我对电子产品的生产流程有了深入的了解，能够独立完成相关任务。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提升实践能力和团队协作精神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实习过程中，我不断提升自己的实践能力，同时学会了与团队成员协作，共同完成项目任务。这些经验对我未来的学习和工作都有很大的帮助。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实习成果展示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实习收获与感悟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专业技能提升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电子工艺知识掌握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通过实习，我深入了解了电子工艺的基本原理、常用材料、工艺流程等方面的知识，掌握了电子工艺的核心技能。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实践操作能力提高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在实习过程中，我参与了多个电子产品的生产和组装，熟练掌握了焊接、装配、调试等操作技能，提高了自己的实践操作能力。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问题解决能力提升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面对实习过程中遇到的各种问题和挑战，我积极寻找解决方案，不断尝试和改进，提高了自己的问题解决能力。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通过与同事、导师和客户的沟通交流，我逐渐提高了自己的沟通技巧和表达能力，学会了如何有效地传递信息和表达观点。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团队合作意识加强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在实习中，我深刻体会到了团队合作的重要性，学会了与同事相互协作、共同完成任务的方法和技巧。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领导力培养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在实习期间，我有机会担任小组长，负责协调和组织小组工作。这让我学会了如何领导团队、分配任务和管理时间，培养了自己的领导力。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团队协作与沟通能力增强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https://d.book118.com/677133040062006051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2024-09-24T12:15:05.727</cp:lastPrinted>
  <dcterms:created xsi:type="dcterms:W3CDTF">2024-09-24T04:15:05Z</dcterms:created>
  <dcterms:modified xsi:type="dcterms:W3CDTF">2024-09-24T04:15:07Z</dcterms:modified>
</cp:coreProperties>
</file>