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DA34F-2D63-4424-A57C-449AA8B0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208AE-0E1F-4721-8C4A-1D2073A5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812D2-EE61-461E-9F3E-C781DD8F7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78F03-3C6F-4DCD-92F4-ED6C34C9B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6D43B-FD7F-4386-9309-2B4AA43E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EE35D-A2B3-4FAF-A64C-327695D46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51B68-F333-4FC1-B01F-15E7AD6EE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9DAB8-1C80-41B0-B1F5-00A9012DD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235F7-8712-4BA2-AFC8-4850E7A61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73C00-2F1E-4817-8BDB-3C704A30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E0C6B-0FBF-4B5F-8F95-7EC2F992B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3142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客户需求管理解析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客户需求识别与获取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客户需求分析与评估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客户需求响应与满足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客户需求变更管理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客户满意度调查与提升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客户需求是指客户在购买或使用产品或服务过程中，对产品属性、服务内容、交易方式等方面的期望和要求。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了解客户需求是企业制定市场策略、产品设计和提供优质服务的基础，有助于企业提高客户满意度和忠诚度，从而增加市场份额和盈利。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客户对产品或服务的基本功能和性能的要求，如产品的操作简便、耐用等。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客户对产品或服务使用过程中体验和感受的要求，如界面友好、舒适等。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客户对产品购买前后及使用过程中服务的要求，如售后服务、响应速度等。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客户对产品或服务的价格及性价比的要求，如价格合理、物有所值等。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价格需求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不同客户对同一产品或服务的需求可能存在差异，需求具有多样性。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客户需求可能随着市场变化、技术进步和自身需求变化而发生变化，具有动态性。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客户需求可分为不同层次，从基本需求到高级需求，具有层次性。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客户需求可以通过企业的市场策略、产品设计和优质服务进行引导和培养。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可引导性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客户需求识别与获取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研究竞争对手的产品或服务，分析其优缺点和客户反馈，发现自身产品或服务的改进空间。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通过市场调研、用户访谈、问卷调查等方式，收集客户反馈和数据，分析客户需求和痛点。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观察客户在使用产品或服务过程中的行为、态度和情感，从而发现潜在需求。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识别客户需求方法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通过客户服务热线、在线客服、社交媒体等渠道，收集客户咨询、投诉和建议。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销售团队与客户保持密切联系，能够及时反馈客户的购买意向和需求变化。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参加展会、研讨会、推广活动等市场活动，与客户面对面交流，了解他们的需求和期望。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获取客户需求途径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根据产品或服务的特点和市场定位，筛选符合目标客户群体和具有商业价值的客户需求。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将筛选后的客户需求按照重要性、紧急性和实现难度进行分类，以便优先处理关键需求。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将相似或相关的客户需求进行整合，形成具有代表性和普遍性的需求集合，为后续的产品或服务设计提供指导。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客户需求筛选与分类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客户需求分析与评估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通过设计问卷，收集客户对产品或服务的意见和期望，以量化数据形式呈现客户需求。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与客户进行一对一交流，深入了解他们的需求、痛点和期望。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通过观察客户在使用产品或服务过程中的行为和反应，挖掘潜在需求。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研究竞争对手的产品或服务，了解客户对类似产品的评价和需求。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需求评估标准与流程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根据企业战略、市场趋势、技术可行性等因素，制定评估标准，如需求的重要性、紧迫性、可实现性等。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需求筛选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从收集到的客户需求中，筛选出符合评估标准的需求，去除重复或无效的需求。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将筛选后的需求进行分类，如功能需求、性能需求、安全需求等，以便后续处理。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需求优先级排序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根据评估标准，对分类后的需求进行优先级排序，确定处理的先后顺序。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客户需求优先级排序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Kano模型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根据客户需求的重要性和满意度，将需求分为基本型、期望型和兴奋型三类，优先满足基本型和期望型需求。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紧急重要矩阵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根据需求的紧急程度和重要程度，将需求分为四个象限，优先处理紧急且重要的需求。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AHP层次分析法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通过构建层次结构模型，将复杂问题分解为多个简单问题，利用专家打分等方式确定各因素的权重，从而计算出各需求的优先级。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客户满意度曲线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通过分析客户满意度与需求满足程度之间的关系，找出提升客户满意度最关键的需求并优先处理。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客户需求响应与满足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https://d.book118.com/677133142015006035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2024-09-09T08:23:53.868</cp:lastPrinted>
  <dcterms:created xsi:type="dcterms:W3CDTF">2024-09-09T00:23:53Z</dcterms:created>
  <dcterms:modified xsi:type="dcterms:W3CDTF">2024-09-09T00:23:56Z</dcterms:modified>
</cp:coreProperties>
</file>