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C8B76-C16F-44BC-A1AE-820AFE930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8D438-A495-4ED8-9312-B777DD2FA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B1E98-C789-4DDE-93F9-74D4BE9D9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F05FF-1C3B-4336-821B-C64713485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B22308-5CE4-4842-BC34-B3834AEB0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0AE015-1EDE-4F31-8A70-879C6270D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7083B3-E630-49E5-A2EC-0DB9AC0CD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36785-43AA-4D4E-9DCC-27C1D8FFD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2C781-6CE5-48CE-B92A-BDCCEB727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0A9A2-CEA6-4C30-8EE5-26B852067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FB021-C7D9-471B-8D39-EED305FBB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331420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老年病区护理常规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老年病区护理概述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老年病区护理常规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老年病区护理操作流程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老年病区护理质量评估与改进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老年病区护理人员培训与教育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老年病区护理研究与发展趋势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老年病区护理概述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441" b="1844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6067" b="36067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老年病区护理的目标是提高老年患者的生存质量，促进其身心健康，并为其提供安全、舒适和有尊严的医疗环境。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老年病区护理是指为老年患者提供专业的医疗和生活护理服务，以满足其身体、心理和社会方面的需求。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老年病区护理的定义和目标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根据老年患者的具体情况和需求，制定个性化的护理计划，以满足其独特的医疗和生活需求。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注重预防老年患者的疾病和并发症，采取积极的预防措施，减少疾病的发生和复发。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关注老年患者的身体、心理和社会需求，为其提供全面的护理服务，包括医疗、生活照顾、心理支持和社交互动等。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加强医护人员之间的合作与沟通，确保老年患者的护理工作顺利进行。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老年病区护理的原则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通过专业的护理服务，改善老年患者的身体健康状况，提高其生活质量。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关注老年患者的心理需求，为其提供心理支持和疏导，促进其身心健康。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为老年患者的家庭提供专业的护理服务，减轻其家庭成员的负担。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社会价值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老年病区护理工作具有很高的社会价值，是社会文明进步的体现，有助于提高社会对老年人的关注和尊重。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老年病区护理的重要性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老年病区护理常规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日常照护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定期观察老年人的生命体征，记录病情状况，及时发现异常情况并处理。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药物管理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协助老年人按时、按量服用药物，确保药物疗效的发挥，并注意观察不良反应。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提供日常生活的照料，包括饮食、洗漱、排泄等，确保老年人的基本生活需求得到满足。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关注老年人的心理状态，提供必要的心理疏导和支持，帮助他们保持良好的心态。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基础护理常规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压疮预防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对于长期卧床的老年人，定期翻身、按摩受压部位，预防压疮的发生。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呼吸道护理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对于呼吸道功能较弱的老年人，定期进行吸痰、拍背等护理，保持呼吸道通畅。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静脉护理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对于需要输液治疗的老年人，定期检查静脉情况，防止静脉炎等并发症的发生。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根据老年人的营养状况，制定合理的饮食计划，必要时给予营养补充或肠外营养支持。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特殊护理常规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根据老年人的具体情况，制定个性化的康复训练计划，包括肢体功能训练、语言康复等。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运用物理因子如电、光、热等手段，缓解老年人的疼痛、僵硬等症状，促进血液循环和新陈代谢。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作业治疗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通过日常生活活动训练、手工制作等活动，提高老年人的手眼协调能力和生活自理能力。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康复教育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向老年人及其家属宣传康复知识和技巧，帮助他们了解康复的重要性，提高康复效果。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康复护理常规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老年病区护理操作流程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每日监测体温、脉搏、呼吸、血压等生命体征，记录并报告异常情况。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定期评估患者的病情状况、认知情况、心理状态和生活自理能力，制定个性化的护理计划。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保持患者床铺整洁、干燥，定期为患者更换床单、被套和枕套。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协助患者进食、服药、洗澡、如厕等日常生活护理，确保患者生活需求得到满足。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基础护理操作流程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5" name="AutoShape 5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9" name="AutoShape 9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1057916" y="3300970"/>
            <a:ext cx="1980224" cy="198810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对长期卧床患者进行定期翻身、拍背，预防褥疮和肺部感染。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790048" y="3300970"/>
            <a:ext cx="1980224" cy="198810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对留置管道的患者进行定期检查、清洁和更换管道，防止感染和堵塞。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522180" y="3300970"/>
            <a:ext cx="1980224" cy="198810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对失禁患者进行及时更换尿布或使用失禁护理用品，保持皮肤清洁干燥。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54407" y="3300970"/>
            <a:ext cx="1980224" cy="200029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对需要使用医疗设备的患者进行定期监测和记录设备数据。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特殊护理操作流程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https://d.book118.com/677133142034006036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2024-09-11T02:31:30.802</cp:lastPrinted>
  <dcterms:created xsi:type="dcterms:W3CDTF">2024-09-10T18:31:30Z</dcterms:created>
  <dcterms:modified xsi:type="dcterms:W3CDTF">2024-09-10T18:31:32Z</dcterms:modified>
</cp:coreProperties>
</file>