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E811BE-D893-49D9-B09B-90EF668DCD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29951E-9B99-4F36-AFBC-608024C0D2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F6E375-6168-42CF-ACF5-A853E71B27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5F0AB2-91CF-4ED5-971D-AE6AED37EC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EEBDDA-BA7B-4872-9B53-D8AEA53F0B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B130A0-4368-4B58-AD8D-BD9AD02A7D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841052-1A1B-4D6D-AF15-A0B2E37481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1D475F-4BE8-4293-85F9-2173A81809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11EC3C-C231-4070-A10B-D9E479EAD0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E8F054-62CA-46A3-955A-5ECCD84C8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8E704C-B5D7-4125-A633-E0F700293A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71340360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安全生产管理制度与安全目</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安全生产管理制度概述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安全目标设定与分解</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安全生产责任制落实</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安全培训与教育</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安全检查与隐患排查治理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应急预案与事故处理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安全生产管理制度概述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750" b="7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通过建立和实施安全生产管理制度，企业可以确保员工在工作过程中的安全和健康，减少工伤事故和职业病的发生。</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确保员工的安全和健康</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安全生产是企业正常运营的基础。合理的安全生产管理制度可以避免因安全事故导致的生产中断、设备损坏等问题，确保企业的稳定运营。</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保障企业的正常运营</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企业作为社会的一员，有责任保障员工和社会的安全。建立完善的安全生产管理制度并认真执行，是企业履行社会责任的重要体现。</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履行社会责任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0411" r="1041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0411" r="1041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安全生产管理制度的适用范围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适用于所有员工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无论是企业的正式员工、临时工还是实习生等，都应遵守企业的安全生产管理制度。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适用于所有工作场所</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企业的安全生产管理制度应涵盖所有工作场所，包括生产车间、仓库、办公室等。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适用于所有生产过程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无论是生产线的操作、设备的维护还是产品的检验等，都应遵守相应的安全生产规定。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042" r="1704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明确各级管理人员和员工在安全生产中的职责和权限，形成全员参与的安全生产管理体系。</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安全生产责任制</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安全教育和培训</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安全检查和评估</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应急管理和救援</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定期对员工进行安全教育和培训，提高员工的安全意识和操作技能。</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定期对工作场所进行安全检查和评估，及时发现和消除安全隐患。</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建立应急管理机制，制定应急预案并进行演练，确保在紧急情况下能够迅速、有效地进行救援和处理。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安全生产管理制度的体系结构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安全目标设定与分解</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可达成性原则</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设定安全目标时要充分考虑现有的资源条件和实际情况，确保目标是可达成的，避免设定过高或过低的目标。</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科学性原则</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设定安全目标必须以科学的态度，在全面分析内外部条件的基础上，通过科学的方法和程序进行设定，保证安全目标的合理性和可行性。</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系统性原则</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安全目标应构成一个完整的体系，各层次目标之间要相互协调、相互支持，形成一个有机的整体。</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可量化原则</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安全目标应尽可能量化，以便于衡量和评估。对于无法量化的目标，也应明确具体的完成标准和要求。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安全目标的设定原则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将安全目标按照时间顺序进行分解，如年度目标、季度目标、月度目标等，以便于实施和监控。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按时间分解</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将安全目标按照组织结构进行分解，明确各部门的职责和任务，形成部门之间的协同作用。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按部门分解</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将安全目标按照安全生产要素进行分解，如人员、设备、环境等，以便于全面管理和控制。</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按要素分解</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安全目标的分解方法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考核方法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采用定期考核和不定期抽查相结合的方式，对安全目标的完成情况进行全面评估。考核内容应包括目标完成情况、工作质量、工作效率等方面。</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奖惩措施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根据考核结果，对完成安全目标的部门和个人给予相应的奖励和表彰；对未完成目标的部门和个人采取相应的惩罚措施，如通报批评、经济处罚等。同时，应建立奖惩分明的制度，确保奖惩的公正性和有效性。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安全目标的考核与奖惩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安全生产责任制落实</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资源配置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确保为安全生产提供足够的资源，包括人力、物力、财力等方面的支持。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制定安全生产方针政策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企业领导应负责制定符合国家法律法规和企业实际的安全生产方针政策，明确安全生产的总体要求和目标。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监督安全生产工作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领导层应定期听取安全生产工作汇报，及时了解安全生产状况，对重大问题进行决策和部署。</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各级领导的安全生产职责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开展安全检查和隐患排查</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定期组织对本部门的安全检查和隐患排查，发现问题及时整改，确保生产过程中的安全。</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安全培训和教育</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负责对本部门员工进行安全培训和教育，提高员工的安全意识和操作技能。</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制定安全操作规程</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各部门应根据自身业务特点，制定相应的安全操作规程，明确员工在操作过程中的安全注意事项。</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各部门的安全生产职责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https://d.book118.com/677134036033006041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2024-09-13T22:04:44.608</cp:lastPrinted>
  <dcterms:created xsi:type="dcterms:W3CDTF">2024-09-13T14:04:44Z</dcterms:created>
  <dcterms:modified xsi:type="dcterms:W3CDTF">2024-09-13T14:04:46Z</dcterms:modified>
</cp:coreProperties>
</file>