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47CD0-925D-4D0C-A02E-659499C48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F0FA9-F83D-4BCE-B505-DAE27F368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7CCBE-E4B8-42FA-AAC6-A15BADB44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689D7-D223-4ACB-86A2-82B6DA6CA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9070FD-5D12-42E2-AE72-6627264CC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0689C9-BCD5-4BF8-AF9B-F39899255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761C0E-A8B4-440A-ACFE-42198488C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A4281-445F-419A-BEDC-205A7D8CE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1CCCB-7C8C-430F-BF12-172A823B2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6FB4D-F5A3-47B3-9FAF-D06AC9DFD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C85F3-F563-4351-8D7F-E5D3F59AC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3613614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高中生入学时的自我介绍演讲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自我介绍基本信息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学习经历与成绩展示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校园活动与社会实践经历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兴趣爱好与才艺展示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对未来展望和目标设定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互动环节与感谢致辞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自我介绍基本信息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我叫XXX，非常高兴能够在这里与大家相识。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8394" b="2839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我今年XX岁，期待在这个充满活力的年龄与大家一起成长。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我热爱阅读、旅行和音乐，这些爱好让我更加充实和愉悦。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姓名、年龄、兴趣爱好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我来自XX省XX市，一个美丽而宜居的城市，它让我拥有了独特的人文氛围和自然景观的熏陶。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我出生在一个温馨的家庭，父母都是知识分子，他们一直鼓励我追求梦想，并在我成长过程中给予了无私的支持和关爱。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家乡、家庭背景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我是一个乐观向上、善于沟通的人。我热爱交朋友，善于倾听他人的想法和感受，同时我也乐于分享自己的经历和见解。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我在写作和演讲方面有一定的天赋和经验，曾在学校的演讲比赛中获得过奖项。此外，我还对摄影和绘画有浓厚的兴趣，这些技能让我在生活中更加多彩。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性格特点与特长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学习经历与成绩展示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在初中阶段，我始终保持对学习的热情和专注，成绩稳居班级前10名。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00" r="19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曾获得校三好学生、优秀团员等荣誉称号，以及数学、英语等科目的竞赛奖项。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积极参加各类课外活动和社团，如文学社、英语角等，丰富自己的阅历和见识。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课外拓展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初中阶段学习情况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92" b="8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在今年的中考中，我取得了优异的成绩，总分位于全市前5%，成功考入心仪的重点高中。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我认为自己在初中阶段的学习表现还算不错，但也有很多需要改进和提高的地方。我会继续努力，迎接高中生活的挑战。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中考成绩及自我评价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中考成绩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课程期待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我对高中的各门课程都充满期待，特别是物理、化学和生物等科目，希望能够深入学习并掌握相关知识。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我会制定详细的学习计划，合理安排时间，确保各门课程的学习进度和质量。同时，我也会积极参加各类竞赛和活动，提升自己的综合素质。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对高中课程期待和计划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校园活动与社会实践经历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846" b="138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参与过哪些校园活动或社团组织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文学社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在高中期间，我加入了学校的文学社，通过参与编辑校刊、组织诗歌朗诵等活动，培养了我的写作能力和组织协调能力。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英语角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我积极参与学校的英语角活动，与同学们一起练习口语、分享学习心得，不仅提高了我的英语口语水平，还拓宽了国际视野。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运动会志愿者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在学校的运动会中，我担任志愿者，负责维持现场秩序和为运动员提供帮助，培养了我在大型活动中的应变能力和团队协作精神。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我参与了社区的环保志愿者活动，通过宣传环保知识、组织居民进行垃圾分类等，提高了我的环保意识和实践能力。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社区环保志愿者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我在假期里去了当地的养老院做志愿者，陪伴老人们聊天、为他们表演节目，这段经历让我更加懂得关爱他人和珍惜当下。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养老院志愿者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在高中暑假期间，我参加了一次支教活动，前往贫困山区为当地的孩子们上课，这次经历让我深刻体会到教育的力量和责任。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支教经历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分享社会实践或志愿者服务经验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https://d.book118.com/677136136145006025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2024-08-30T14:08:57.008</cp:lastPrinted>
  <dcterms:created xsi:type="dcterms:W3CDTF">2024-08-30T06:08:57Z</dcterms:created>
  <dcterms:modified xsi:type="dcterms:W3CDTF">2024-08-30T06:08:59Z</dcterms:modified>
</cp:coreProperties>
</file>