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89211-326D-4460-8992-1469278B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5824C-BA85-4DDD-90FA-59C8A7F42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4FE2C-B009-4B79-AD0A-0B940A2EB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87396-3E25-41C6-A7CF-105C49D38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D90989-46AC-4C22-9601-66D60BA71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341652-6B44-4FB3-A085-6446CAAE8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7B738-7AA3-4310-88CD-F229818F6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C9B73A-135D-4327-BF50-B4AC388D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C47D9-F2F6-48FA-B891-896B63759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09D1B-E039-4051-99D1-1BC876534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D6551-CD7A-4B02-88FB-C473DB36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4014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百雀羚营销现状调查报告分析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百雀羚品牌概述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6" r="15096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了解百雀羚品牌在市场中的营销现状，分析其营销策略的优劣，为品牌未来的发展提供参考。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随着市场竞争的加剧，品牌营销成为企业发展的重要手段。百雀羚作为国内知名品牌，其营销策略的成败对于品牌的发展具有重要意义。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调查范围和方法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本次调查主要针对百雀羚品牌的市场营销策略，包括产品、价格、渠道和促销等方面。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采用问卷调查、访谈和资料分析等方法，对百雀羚的营销现状进行全面了解和分析。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百雀羚品牌概述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百雀羚创立于1931年，是中国历史悠久的著名护肤品牌。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自创立以来，百雀羚经历了多个发展阶段，不断创新和升级产品线，以满足消费者需求。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百雀羚秉承“天然、不刺激、温和”的品牌理念，致力于为消费者提供安全、有效的护肤产品。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品牌历史和发展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百雀羚拥有丰富的产品线，覆盖了从基础护肤到特殊护理的多个领域，包括洁面、爽肤水、面霜、精华液等。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百雀羚主要定位于中低端市场，以大众消费者为主要目标客户群体。其产品价格相对亲民，适合广大消费者的购买需求。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产品线和市场定位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通过在热门电视节目和电视剧中投放广告，提高品牌知名度和曝光率。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户外广告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利用户外广告牌、公交车身广告等，吸引行人的注意力。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杂志与报纸广告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在各类杂志和报纸上投放广告，覆盖更广泛的受众。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利用微博、微信、抖音等社交媒体平台，与目标受众互动，提高用户粘性。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在搜索引擎、门户网站等平台投放广告，精准定位目标人群。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通过创作高质量的内容，吸引用户关注和分享，提高品牌影响力。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通过调查问卷和在线监测等方式，评估品牌知名度和美誉度。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分析销售数据，了解营销活动对销售业绩的影响。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监测用户在社交媒体上的互动情况，了解用户粘性和忠诚度。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用户粘性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https://d.book118.com/677140141011006044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2024-09-18T03:45:20.233</cp:lastPrinted>
  <dcterms:created xsi:type="dcterms:W3CDTF">2024-09-17T19:45:20Z</dcterms:created>
  <dcterms:modified xsi:type="dcterms:W3CDTF">2024-09-17T19:45:22Z</dcterms:modified>
</cp:coreProperties>
</file>