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7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2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AE1DF-35FC-438F-8CC4-2755C9A76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76108-8D20-4146-AD69-0F2D9F980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CFC35-C7B8-441A-BEC2-6DE93D34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7733B-ECCC-4227-900B-169707C0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2BC743-BE9B-42EA-91E3-5A09FE7F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4BAF1-6DD5-43A7-BE0C-BA8546DD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A0FB1-D8F2-40F6-8609-AF8EDA48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D2CE5-0CD6-444F-9BF9-64C18F392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21386-CA73-450E-9221-6BC28AE91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BD028-2A0F-4CC7-834E-5D6ACD3A9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CB31C-BEAE-441B-8583-0BA81C458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63" r:id="rId2"/>
    <p:sldLayoutId id="2147486064" r:id="rId3"/>
    <p:sldLayoutId id="2147486065" r:id="rId4"/>
    <p:sldLayoutId id="2147486066" r:id="rId5"/>
    <p:sldLayoutId id="2147486067" r:id="rId6"/>
    <p:sldLayoutId id="2147486068" r:id="rId7"/>
    <p:sldLayoutId id="2147486069" r:id="rId8"/>
    <p:sldLayoutId id="2147486070" r:id="rId9"/>
    <p:sldLayoutId id="2147486071" r:id="rId10"/>
    <p:sldLayoutId id="21474860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4412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2024全球市场拓展策略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拓展策略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执行计划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监测与评估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https://d.book118.com/677144124114006032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2024全球市场拓展策略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2024-09-05T11:58:07.570</cp:lastPrinted>
  <dcterms:created xsi:type="dcterms:W3CDTF">2024-09-05T03:58:07Z</dcterms:created>
  <dcterms:modified xsi:type="dcterms:W3CDTF">2024-09-05T03:58:10Z</dcterms:modified>
</cp:coreProperties>
</file>