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FD8FF-745D-4B4F-8874-BF0BCAD23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3AB2C-F41D-4FF3-A72A-F57A0CA03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411BD-D562-475B-BA4A-4BB1C42C0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A1665-C796-4781-A4A5-E31A3F858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B0D67B-67AE-4359-B96B-3BB53124F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3F6A13-F8C0-492E-8514-8107E241D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C87479-3B8B-4338-A05B-0C07FC265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FCDB3-5350-4981-9B70-AF7FD4B0A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3130E-D47A-4E57-9624-78A61C2C4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596D8-BB02-4657-81BF-EBAFFBB66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AE6E7-9077-4BBA-9DF0-BFDF2A6DB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5005414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放射生物学(251)--第五节氧效应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氧效应的基本概念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氧效应与放射生物学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氧效应的实验研究方法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氧效应是放射生物学中的一个重要概念，主要研究辐射对生物体中氧的作用和影响。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氧效应涉及到辐射对生物体中细胞、分子和基因等不同层面的影响，以及这些影响如何影响生物体的生存和生长。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336" b="3133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690" b="1369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了解氧效应有助于更好地理解放射生物学的基本原理，并为放射治疗和辐射防护等应用提供理论支持。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088" b="1408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272" b="152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氧效应的重要性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氧效应在放射生物学中具有核心地位，它涉及到辐射对生物体的作用机制和生物体的响应方式。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氧效应对于放射治疗的效果具有重要影响，因为肿瘤细胞和正常细胞对辐射的敏感性和反应不同，与氧的供应和利用状况密切相关。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了解氧效应有助于更好地设计和优化放射治疗方案，提高治疗效果并减少副作用。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氧效应的基本概念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氧效应是指在放射生物学中，细胞或组织对辐射的敏感性受到氧气浓度的影响的现象。低氧条件下，细胞或组织的辐射敏感性增加，而高氧条件下则降低。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效应的机制主要与辐射诱导的自由基的产生和清除有关。在低氧条件下，细胞内自由基的清除能力减弱，导致自由基在细胞内积累，从而增加了辐射诱导的DNA损伤和细胞死亡的风险。而在高氧条件下，自由基的产生和清除之间的平衡被打破，导致自由基的快速清除，从而降低了辐射诱导的细胞损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效应的影响因素包括氧气浓度、辐射类型、细胞类型和组织类型等。不同氧气浓度下，不同类型细胞和组织的氧效应存在差异。此外，辐射类型也会影响氧效应，如X射线和γ射线与α射线和β射线在引发自由基产生和细胞损伤方面的作用存在差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氧效应定义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氧效应的机制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氧效应的影响因素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氧效应定义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氧效应的应用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肿瘤放射治疗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肿瘤组织常常存在缺氧状态，因此在放射治疗中利用氧效应可以提高肿瘤细胞的辐射敏感性，从而提高治疗效果。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辐射剂量和剂量率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在放射生物学研究中，了解氧效应有助于更好地设计和实施辐射剂量和剂量率的研究，以评估不同条件下的辐射风险和防护措施。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氧效应与放射生物学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缺氧时，细胞代谢速率减慢，DNA修复能力减弱，因此对放射线损伤的抵抗性增加。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氧效应是影响放射治疗疗效的重要因素，了解氧效应有助于优化放射治疗方案，提高肿瘤治疗的局部控制率。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氧效应对放射敏感性的影响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https://d.book118.com/677150054142006033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2024-09-07T08:30:15.515</cp:lastPrinted>
  <dcterms:created xsi:type="dcterms:W3CDTF">2024-09-07T00:30:15Z</dcterms:created>
  <dcterms:modified xsi:type="dcterms:W3CDTF">2024-09-07T00:30:17Z</dcterms:modified>
</cp:coreProperties>
</file>