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2D87C24-A91C-4A35-A9B3-AF77E4B4F7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18EC35-5D13-434E-AB54-3C0406EA64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18BB418-A388-4E4E-9219-D3137937F2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4EB6438-18E4-476D-9059-1108984C00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DE1797C-4B0D-4863-A0E3-0E5412259E9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A7D4157-3731-4E2A-AAB7-3A6C2471290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C7D50CE-8340-4F7B-9AD6-E3A75A8ED3B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5C9ABF-60D7-4C13-A5A5-EE5BA6CB19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C04CCB-B902-4391-8968-F765968396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F94F6E-904B-4D39-9409-70AE0D815A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F95776-E341-4E05-B6E3-0FCCA557B4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18.jpe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7150114166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《工程合同风险》ppt课件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工程合同风险概述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工程合同风险的识别与评估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工程合同风险的防范与控制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工程合同风险的应对与处理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工程合同风险的案例分析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工程合同风险的未来发展与展望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工程合同风险概述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工程合同风险是指在工程合同的履行过程中，由于各种不确定性因素导致合同当事人的实际收益与预期收益发生偏差的可能性。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按照来源不同，工程合同风险可分为内部风险和外部风险；按照影响范围不同，可分为局部风险和全局风险；按照可管理程度不同，可分为可控风险和不可控风险。</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090" b="709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4938" b="49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工程合同风险的特点</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不确定性</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工程合同风险通常由多种因素共同作用，且这些因素常常发生变化，导致风险的发生时间和影响程度难以预测。</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复杂性</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工程合同涉及的利益关系较为复杂，涉及多个参与方和多个层面的合作，因此风险的影响范围和影响程度也较为复杂。</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动态性</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工程合同的履行周期较长，期间各种风险因素可能会发生变化，因此需要动态地评估和调整风险管理策略。</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在工程合同签订过程中，由于信息不对称，合同当事人在对风险的认识和评估上可能存在差异，导致风险分配的不合理。</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信息不对称</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工程合同条款可能存在疏漏或不完备之处，无法全面覆盖各种可能出现的风险情况，从而给风险的发生留下隐患。</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合同条款不完备</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工程合同的履行过程中，外部环境的变化可能导致原有的风险因素发生变化，产生新的风险。</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外部环境变化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工程合同风险的产生原因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工程合同风险的识别与评估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专家调查法</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风险初步分析法</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风险因素分析法</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风险事件分析法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风险识别的方法</a:t>
              </a:r>
            </a:p>
          </p:txBody>
        </p:sp>
      </p:grpSp>
      <p:pic>
        <p:nvPicPr>
          <p:cNvPr id="28" name="Picture 28"/>
          <p:cNvPicPr>
            <a:picLocks noChangeAspect="1"/>
          </p:cNvPicPr>
          <p:nvPr/>
        </p:nvPicPr>
        <p:blipFill>
          <a:blip r:embed="rId2"/>
          <a:srcRect l="14877" r="14877"/>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利用专家经验和知识对工程合同风险进行识别和分析。</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通过收集和分析历史数据，对工程合同风险进行初步判断和分类。</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对工程合同中可能存在的风险因素进行逐一分析和识别。</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对工程合同执行过程中可能发生的风险事件进行识别和分析。</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风险评估的指标体系</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评估风险发生的可能性大小。</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评估风险发生后对工程合同的影响程度。</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根据风险发生概率和影响程度，将风险划分为不同等级。</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评估风险是否可以被管理和控制。</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风险发生概率</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风险影响程度</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风险等级</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风险可控性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收集与工程合同相关的数据和信息，包括历史数据、合同条款、工程环境等。</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收集数据和信息</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根据收集的数据和信息，对工程合同风险进行初步判断和分类。</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风险初步评估</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对初步评估中识别出的风险进行深入分析和评估，确定风险发生的概率、影响程度和可控性。</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风险详细评估</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根据风险详细评估结果，制定相应的风险管理措施，包括预防措施、应对措施和应急预案。</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制定风险管理措施</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风险评估的流程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工程合同风险的防范与控制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0833" r="10833"/>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建立完善的合同管理制度，确保合同签订、履行、变更等环节的规范性和合法性。</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加强合同管理</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提高风险意识</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建立风险预警机制</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加强合同履行监督</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加强合同管理人员的培训和教育，提高其风险意识和风险识别能力。</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通过收集和分析相关信息，及时发现潜在的风险因素，采取有效措施进行防范和控制。</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对合同履行过程进行全程监督，确保合同各方的权益得到保障。</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风险防范的措施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根据工程项目的实际情况，制定科学、合理、可行的风险管理计划。</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制定风险管理计划</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对工程项目可能面临的风险进行全面、客观、准确的评估，确定风险等级和影响程度。</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实施风险评估</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根据风险评估结果，采取相应的风险应对措施，如风险规避、风险转移、风险减轻等。</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采取风险应对措施</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对风险控制效果进行持续监控和评估，及时调整风险管理策略，确保风险得到有效控制。</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持续监控与改进</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风险控制的策略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https://d.book118.com/677150114166006030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2024-09-02T20:19:25.490</cp:lastPrinted>
  <dcterms:created xsi:type="dcterms:W3CDTF">2024-09-02T12:19:25Z</dcterms:created>
  <dcterms:modified xsi:type="dcterms:W3CDTF">2024-09-02T12:19:27Z</dcterms:modified>
</cp:coreProperties>
</file>