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D218F9A-11C8-434C-A202-65571B62738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9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FC752-8213-44C3-B9D9-FE6A2BD9D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1719C-7E59-445B-93BB-B244C1D61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50943-2E37-4939-AEDD-1B5F65287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9962B-8BF4-4653-BA76-D2C5442F0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0DC0B2-5EFD-47F1-B8B3-BBAC3F5E1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BBA9FA-6843-4F49-ACD0-6FD587279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FED7E8-DB48-4E4D-958D-08C31CCB1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2620F-CD52-4B68-B2DF-B6B369C21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AF3E2-E562-412D-A5E3-BE5A97620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99ED6-815B-45FF-BC0C-DDA918478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6EC5E-C7A4-4E2C-980A-F464BECC0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89B39E3-B54B-4A17-974F-26759E4679E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35E9F3F-3FB2-493E-A3EE-F7AA463660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50166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临床医师教学查房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临床医师教学查房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查房中的问题处理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查房后的总结和指导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临床医师教学查房的新趋势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临床医师教学查房的挑战与应对策略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临床医师教学查房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介绍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临床医师教学查房是指指导和教育住院医师、实习生等医学生在日常工作中查房的过程。查房的目的在于监督患者治疗进展、培养医学生的临床思维和病理学知识，以提高医学生的临床能力。基本流程包括查阅患者病历、观察病情、与患者沟通等步骤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9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9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1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与患者建立良好关系是查房的重要技巧之一，这有利于患者更好地配合治疗。另外，仔细观察患者的病情表现，包括生理指标和症状变化，可及时调整治疗方案。此外，听取护士和其他医护人员的意见，有助于全面了解患者的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6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83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6" name="Picture 5" descr="C:/Users/Administrator/Desktop/ppt模板/真人/图片3.png图片3"/>
          <p:cNvPicPr/>
          <p:nvPr/>
        </p:nvPicPr>
        <p:blipFill>
          <a:blip r:embed="rId2"/>
          <a:srcRect t="12219" b="12219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87" name="Picture 6" descr="C:/Users/Administrator/Desktop/ppt模板/真人/图片4.png图片4"/>
          <p:cNvPicPr/>
          <p:nvPr/>
        </p:nvPicPr>
        <p:blipFill>
          <a:blip r:embed="rId3"/>
          <a:srcRect t="12219" b="12219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88" name="Picture 7" descr="C:/Users/Administrator/Desktop/ppt模板/真人/图片2.png图片2"/>
          <p:cNvPicPr/>
          <p:nvPr/>
        </p:nvPicPr>
        <p:blipFill>
          <a:blip r:embed="rId4"/>
          <a:srcRect t="11713" b="11713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89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保护患者隐私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在查房过程中要注意尊重患者的隐私权，不得随意公开患者的病情。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尊重患者意见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尊重患者的治疗选择和意愿，与患者沟通时要倾听患者的意见。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针对不同情况采取不同方法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根据患者病情的不同情况，采取相应的查房方式和策略。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临床医师教学查房是医学教育的重要环节，旨在培养医学生的临床能力和综合素质。通过本章内容的学习，希望能够让医学生对临床查房有更深入的了解，提升医学生的临床实践能力。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9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1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6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7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查房中的问题处理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如何处理医患矛盾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0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在查房中，可能会遇到医患矛盾的情况。首先，需要冷静分析矛盾的原因，找到问题的症结所在。接下来，可以寻找解决方案，通过善于沟通，化解矛盾，维护医患关系。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2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3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9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善用急救技能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合理使用急救措施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及时调动医疗团队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团队协作处理急诊情况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如何处理查房中出现的急诊情况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8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快速冷静应对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及时处理急情况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2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如何处理患者家属的质疑和疑虑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在查房过程中，患者家属可能会产生质疑和疑虑。医生需要耐心倾听他们的意见和疑虑，解释医疗知识，给予必要的安抚和支持，增强患者家属的信任感，保持良好的医患关系。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查房后的总结和指导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查房后的总结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1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在查房后，医生需要对患者的病情进行全面评估，撰写详细的病历记录，同时总结查房的经验，为后续工作提供参考和改进方向。这一环节对于医生的专业能力和责任意识有着重要的检验作用。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63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4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5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6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7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8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9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查房中的感悟与反思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在医疗过程中，深刻理解医生的责任与使命，反思自己的医生角色以及医患关系的重要性，将有助于提升自身医学水平和人文素养。医生需要审视自身行为，不断进步和完善，以更好地为患者服务。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8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8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0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https://d.book118.com/677150166033006054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临床医师教学查房</vt:lpstr>
      <vt:lpstr>目录</vt:lpstr>
      <vt:lpstr>第1章 临床医师教学查房</vt:lpstr>
      <vt:lpstr>介绍</vt:lpstr>
      <vt:lpstr> </vt:lpstr>
      <vt:lpstr>查房注意事项</vt:lpstr>
      <vt:lpstr>总结</vt:lpstr>
      <vt:lpstr>第2章 查房中的问题处理</vt:lpstr>
      <vt:lpstr>如何处理医患矛盾</vt:lpstr>
      <vt:lpstr>如何处理查房中出现的急诊情况</vt:lpstr>
      <vt:lpstr> </vt:lpstr>
      <vt:lpstr>第3章 查房后的总结和指导</vt:lpstr>
      <vt:lpstr>查房后的总结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2024-09-28T10:09:58.569</cp:lastPrinted>
  <dcterms:created xsi:type="dcterms:W3CDTF">2024-09-28T02:09:58Z</dcterms:created>
  <dcterms:modified xsi:type="dcterms:W3CDTF">2024-09-28T02:10:00Z</dcterms:modified>
</cp:coreProperties>
</file>