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33737BE-82AC-4835-A070-F51C8080142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B33EB-5305-4E88-8392-EFF131FF0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1CD8D-1793-4E0F-BD51-FA0B1FD1E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82279-B08F-4B9C-8F9F-701B24ADC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96AF30-1545-411E-8EEB-A7E207C4C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71A75F-890F-47D5-BEAF-890D97204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F080A8-494F-4606-A6C5-D8306729F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9BD79B-D131-46A7-AE44-559F3C856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ED78E7-AC02-4175-9DAD-F382557F7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5404CD-172F-480E-819D-D97CB98B5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E87D7-F9C7-40CF-A807-9B01B1910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F6BB1C-8B21-443F-A60C-C5BC84E36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335F3B1-CFD5-42F8-B571-E5336A3B366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9929782-51C6-4E58-869A-3667037E7D0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51162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学生焦虑情绪处理方法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焦虑情绪的概述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学生焦虑情绪的原因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学生焦虑情绪的处理方法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学生焦虑情绪的应对策略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学生焦虑情绪的预防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焦虑情绪的概述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什么是焦虑情绪？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焦虑情绪是一种常见的身心反应，通常包括紧张、不安和恐惧等情绪。这种情绪有时候可以促进个体更好地应对挑战，但过度焦虑可能会对健康产生负面影响。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焦虑情绪的表现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心跳加快、呼吸急促、肌肉紧张等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身体层面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担心、不安、注意力不集中等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心理层面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对社交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影响情绪管理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降低自信心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焦虑情绪的影响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影响记忆力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影响注意力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降低思维能力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如何区分焦虑情绪和焦虑症？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短期情绪反应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焦虑情绪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持续存在的疾病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焦虑症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在处理焦虑情绪时，关键是正确认识自己的情绪、寻找有效的应对方法并寻求必要的支持。及时有效的处理焦虑情绪有助于提升心理健康水平及生活质量。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学生焦虑情绪的原因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学业压力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学业繁重、考试压力等因素常常是学生感到焦虑的主要原因。此外，家长和老师对学生的期望也会增加学生的压力，进而引发焦虑情绪。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社交压力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社交关系不佳会加重焦虑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与同龄人关系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人际交往不畅会影响情绪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人际交往问题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与他人比较容易导致焦虑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社交比较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自我要求过高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过高的期望会增加焦虑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不切实际的期望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追求完美容易带来压力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完美主义倾向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家庭矛盾冲突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矛盾冲突会加重学生的焦虑情绪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家庭期望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家庭对学生的期望和支持对学生的心理健康有重要影响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家庭的支持有助于学生缓解焦虑情绪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家庭环境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家庭不和谐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不和谐的家庭关系会对学生造成负面影响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学生焦虑情绪的原因多种多样，包括学业压力、社交压力、自我要求过高以及家庭环境等因素。了解这些原因有助于有效处理学生的焦虑情绪，提高学生的心理健康水平。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学生焦虑情绪的处理方法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健康生活方式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健康生活方式对于缓解学生焦虑情绪至关重要。规律作息、均衡饮食和适量运动能够帮助学生保持身心健康，学会放松、呼吸调节等自我管理技巧也是减轻焦虑情绪的关键。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寻求支持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与家人、朋友或心理专家分享焦虑情绪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沟通交流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加入团体支持，减轻焦虑感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参加社交活动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积极面对问题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正视困难，寻找解决方案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培养乐观心态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乐观积极的心态有助于缓解焦虑情绪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接受失败和挫折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每次挫折都是成长的机会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建立情绪管理机制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学会表达情绪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有效沟通能释放情绪压力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寻找兴趣爱好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培养兴趣爱好，减轻焦虑情绪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转移注意力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参加课外活动、志愿者服务，丰富学生的生活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丰富生活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https://d.book118.com/677151162011006055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学生焦虑情绪处理方法</vt:lpstr>
      <vt:lpstr>目录</vt:lpstr>
      <vt:lpstr>第1章 焦虑情绪的概述</vt:lpstr>
      <vt:lpstr> </vt:lpstr>
      <vt:lpstr>焦虑情绪的表现</vt:lpstr>
      <vt:lpstr>焦虑情绪的影响</vt:lpstr>
      <vt:lpstr>如何区分焦虑情绪和焦虑症？</vt:lpstr>
      <vt:lpstr>结尾</vt:lpstr>
      <vt:lpstr>第二章 学生焦虑情绪的原因</vt:lpstr>
      <vt:lpstr> </vt:lpstr>
      <vt:lpstr>社交压力</vt:lpstr>
      <vt:lpstr>自我要求过高</vt:lpstr>
      <vt:lpstr>家庭环境</vt:lpstr>
      <vt:lpstr>总结</vt:lpstr>
      <vt:lpstr>第3章 学生焦虑情绪的处理方法</vt:lpstr>
      <vt:lpstr> </vt:lpstr>
      <vt:lpstr>寻求支持</vt:lpstr>
      <vt:lpstr>建立情绪管理机制</vt:lpstr>
      <vt:lpstr>寻找兴趣爱好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2024-09-29T14:34:35.893</cp:lastPrinted>
  <dcterms:created xsi:type="dcterms:W3CDTF">2024-09-29T06:34:35Z</dcterms:created>
  <dcterms:modified xsi:type="dcterms:W3CDTF">2024-09-29T06:34:37Z</dcterms:modified>
</cp:coreProperties>
</file>