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C27F4-409F-41AA-95DE-0F6E49463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34069-C2F2-462F-ABA3-F46D87859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CA6E0-AD01-4D24-94FE-B8A6A1234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4CFD7-A002-4FC0-92D5-EAECE34EE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F48415-FF71-4ED8-8803-2B46A2E99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DCEBC6-442D-4307-8E18-024ECE68F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9B8F25-E40C-4E26-B362-456871F56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991B3-17F4-4C63-8FB1-5E0EF0DDA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CB363-C65C-4B01-99AD-EDBE710DE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E97B5-A65E-44A5-AAE4-B61CE6B45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FBAAB-BC82-4E55-BC52-7D0828267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5311516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114中国数字经济发展政策研究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中国数字经济发展现状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中国数字经济发展政策分析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中国数字经济发展面临的挑战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中国数字经济发展政策建议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数字经济快速发展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近年来，数字经济在全球范围内蓬勃发展，成为推动经济增长和转型升级的重要力量。中国作为全球最大的数字经济体之一，数字经济的规模和增速均居世界前列。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0333" r="203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政策环境不断优化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高度重视数字经济的发展，出台了一系列政策措施，包括“互联网+”、“大数据”、“人工智能”等发展战略，以及支持数字经济创新发展的财税、金融、人才等政策，为数字经济的快速发展提供了有力保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深入研究中国数字经济发展政策，对于把握数字经济发展趋势、优化政策环境、推动数字经济高质量发展具有重要意义。同时，也为其他国家发展数字经济提供了可借鉴的经验和启示。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本文旨在系统梳理中国数字经济发展政策，分析政策的制定背景、主要内容和实施效果，评估政策对数字经济发展的影响和作用，为优化数字经济政策提供决策参考。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重点解决以下问题：（1）中国数字经济发展政策的制定背景是什么？（2）政策的主要内容和特点是什么？（3）政策的实施效果如何？对数字经济发展产生了哪些影响？（4）未来政策优化的方向和重点是什么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本文采用文献研究、政策文本分析、案例分析和计量经济分析等研究方法，对中国数字经济发展政策进行深入分析。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本文的数据来源主要包括政府公开文件、学术期刊、行业报告等。其中，政府公开文件是本文研究的主要数据来源，包括国家层面和地方层面的政策文件、发展规划、统计数据等。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研究方法和数据来源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中国数字经济发展现状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规模庞大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中国数字经济规模已经超过其他国家，成为全球最大的数字经济体之一。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近年来，中国数字经济持续保持高速增长，增长率远超传统经济领域。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占比提升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数字经济在中国经济中的占比不断提升，已经成为推动经济增长的重要引擎。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总体规模和增长速度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8701" r="2870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760" r="2076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中国电子商务市场规模巨大，网络购物、移动支付等领域处于世界领先地位。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中国云计算、大数据产业快速发展，已经成为全球重要的云服务市场之一。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云计算与大数据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中国在人工智能领域取得了重要突破，语音识别、图像识别等技术已经达到世界先进水平。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中国工业互联网发展迅速，已经成为推动制造业转型升级的重要力量。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工业互联网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主要领域和行业表现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中国政府和企业高度重视创新驱动，通过加大研发投入、引进高端人才等措施推动数字经济发展。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333" r="23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中国各行业正在加快数字化转型步伐，通过运用大数据、人工智能等技术提升生产效率和服务水平。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875" r="20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中国数字经济领域涌现出大量新业态、新模式，如共享经济、平台经济等，为经济发展注入了新动力。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新业态新模式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创新驱动和数字化转型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中国数字经济发展政策分析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国家层面政策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包括国家数字经济发展战略、规划、指导意见等，为数字经济发展提供宏观指导和政策支持。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部门层面政策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各部门根据职责分工，制定和实施相关政策和措施，如工信部、发改委、科技部等。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地方层面政策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地方政府结合本地实际，出台具有地方特色的数字经济发展政策和措施。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政策体系和框架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通过财政、税收、金融等政策支持，鼓励企业加大投入，推动数字经济创新发展。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促进数字经济发展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加快5G网络、工业互联网、数据中心等新型基础设施建设，提升数字化水平。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加强数字基础设施建设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支持传统产业数字化转型，促进数字经济与实体经济深度融合。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推进产业数字化转型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完善数字经济治理体系，加强数据安全和隐私保护，规范数字经济发展秩序。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加强数字经济治理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主要政策内容和措施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https://d.book118.com/677153115160006025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2024-08-30T16:51:50.061</cp:lastPrinted>
  <dcterms:created xsi:type="dcterms:W3CDTF">2024-08-30T08:51:50Z</dcterms:created>
  <dcterms:modified xsi:type="dcterms:W3CDTF">2024-08-30T08:51:51Z</dcterms:modified>
</cp:coreProperties>
</file>