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7D53D-E8AB-4992-95E3-5514A95B1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7CE75-F27D-4F63-822E-2B1904D29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607E2-5347-4B62-AF33-1DB0970D1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D2572-D54E-40A9-8F49-67445DFFC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37C70C-2C63-4B40-AA21-A80A02A2A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A3E02D-4F2E-4E1B-BC04-B83D1504F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BC3E9B-AE1D-4C4B-9672-77FEEFAF4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C39DB-BD9B-467E-AEF3-661D351DA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65A28-BD9C-4E9C-B642-69418D158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514B7-5FCC-498C-A223-63FD0A671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2A638-5D20-403F-AB5A-D73E2D144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Relationship Id="rId3" Type="http://schemas.openxmlformats.org/officeDocument/2006/relationships/image" Target="../media/image1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5400100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制图绘制标准\n## 1.机械制图的基本概念与重要性\n### 1.1机械制图的定义及其发展历程\n### 1.2机械制图在工程领域的重要性\n### 1.3机械制图的基本要素与分类\n## 2.机械制图国家标准简介\n### 2.1机械制图国家标准的制定与修订\n### 2.2机械制图国家标准的主要内容\n### 2.3机械制图国家标准的应用与实施\n## 3.机械制图的基本规定\n### 3.1图纸幅面及格式\n### 3.2比例及尺寸标注\n### 3.3图线及字体\n## 4.机械制图的图形表示方法\n### 4.1基本图形的绘制\n### 4.2机件的表达方法\n### 4.3图形的简化与分解\n## 5.机械制图中的尺寸标注\n### 5.1尺寸标注的基本原则与方法\n### 5.2尺寸链的计算与标注\n### 5.3尺寸标注的清晰性与一致性\n## 6.机械制图中的公差与配合\n### 6.1公差与配合的基本概念\n### 6.2公差与配合的标注方法\n### 6.3公差与配合的选择与应用\n## 7.机械制图中的表面粗糙度\n### 7.1表面粗糙度的基本概念\n### 7.2表面粗糙度的标注方法\n### 7.3表面粗糙度的要求与选择\n## 8.机械制图实例分析与讲解\n### 8.1典型零件的制图实例\n### 8.2装配图的制图实例\n### 8.3实际工程项目的制图实例\n## 9.机械制图软件的应用与实践\n### 9.1机械制图软件的介绍与选择\n### 9.2机械制图软件的基本操作\n### 9.3机械制图软件在实际工程中的应用案例\n## 10.机械制图的发展趋势与展望\n### 10.1机械制图技术的创新与变革\n### 10.2机械制图教育的发展与改革\n### 10.3机械制图在未来工程领域中的应用前景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机械制图绘制标准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机械制图的基本概念与重要性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机械制图是工程图形学的一个分支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研究机械产品的图形表示、尺寸标注和公差配合等问题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为机械设计、制造和维修提供技术依据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机械制图的发展历程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古代机械制图：以手绘为主，主要用于机械制造和建筑领域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近现代机械制图：随着计算机技术的发展，实现了绘图的自动化和标准化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当前机械制图：以计算机辅助设计（CAD）为主，广泛应用于各个领域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机械制图的定义及其发展历程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机械制图在工程领域的重要性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4" name="组合 3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5" name="组合 37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机械制图是工程技术的重要基础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产品设计、制造和维修都离不开图形表示和尺寸标注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机械制图为工程技术提供了统一和规范的语言</a:t>
                </a:r>
                <a:endParaRPr/>
              </a:p>
            </p:txBody>
          </p:sp>
          <p:pic>
            <p:nvPicPr>
              <p:cNvPr id="3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80" name="组合 37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机械制图有助于提高工程效率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准确的图形表示和尺寸标注可以减少工程错误和返工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标准化和自动化的绘图方法可以提高工作效率</a:t>
                </a:r>
                <a:endParaRPr/>
              </a:p>
            </p:txBody>
          </p:sp>
          <p:pic>
            <p:nvPicPr>
              <p:cNvPr id="3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机械制图的基本要素</a:t>
                </a:r>
                <a:endParaRPr/>
              </a:p>
            </p:txBody>
          </p:sp>
          <p:sp>
            <p:nvSpPr>
              <p:cNvPr id="4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图形：表示机械产品的形状和结构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尺寸：表示机械产品的尺寸大小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公差：表示机械产品的制造精度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标注：表示图形、尺寸和公差的信息</a:t>
                </a:r>
                <a:endParaRPr/>
              </a:p>
            </p:txBody>
          </p:sp>
          <p:sp>
            <p:nvSpPr>
              <p:cNvPr id="4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机械制图的分类</a:t>
                </a:r>
                <a:endParaRPr/>
              </a:p>
            </p:txBody>
          </p:sp>
          <p:sp>
            <p:nvSpPr>
              <p:cNvPr id="4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按图形表示方式分类：投影法、视图法、剖视图法等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按产品类型分类：零件图、装配图、总装图等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按工程阶段分类：设计图、工艺图、验收图等</a:t>
                </a:r>
                <a:endParaRPr/>
              </a:p>
            </p:txBody>
          </p:sp>
          <p:sp>
            <p:nvSpPr>
              <p:cNvPr id="4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机械制图的基本要素与分类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4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44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机械制图国家标准简介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机械制图国家标准的制定与修订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4" name="组合 4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5" name="组合 44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机械制图国家标准的制定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由国家标准化组织制定，在全国范围内统一实施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参照国际标准，结合国内实际情况制定</a:t>
                </a:r>
                <a:endParaRPr/>
              </a:p>
            </p:txBody>
          </p:sp>
          <p:pic>
            <p:nvPicPr>
              <p:cNvPr id="4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50" name="组合 44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机械制图国家标准的修订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随着科学技术的发展，国家标准不断修订和完善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修订工作由国家标准化组织负责，征求各方面意见</a:t>
                </a:r>
                <a:endParaRPr/>
              </a:p>
            </p:txBody>
          </p:sp>
          <p:pic>
            <p:nvPicPr>
              <p:cNvPr id="4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6" name="组合 45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57" name="组合 456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机械制图国家标准的基本内容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图纸幅面及格式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比例及尺寸标注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图线及字体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图形表示方法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尺寸标注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公差与配合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表面粗糙度</a:t>
                </a:r>
                <a:endParaRPr/>
              </a:p>
            </p:txBody>
          </p:sp>
        </p:grpSp>
        <p:grpSp>
          <p:nvGrpSpPr>
            <p:cNvPr id="460" name="组合 459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机械制图国家标准的应用范围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机械设备、零部件的设计、制造和维修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工程项目的技术文件和图纸</a:t>
                </a:r>
                <a:endParaRPr/>
              </a:p>
            </p:txBody>
          </p:sp>
        </p:grpSp>
      </p:grpSp>
      <p:sp>
        <p:nvSpPr>
          <p:cNvPr id="4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机械制图国家标准的主要内容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机械制图国家标准的应用与实施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6" name="组合 46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7" name="组合 46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机械制图国家标准的应用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工程设计、制造和维修过程中必须遵循国家标准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企业标准和行业标准不得低于国家标准</a:t>
                </a:r>
                <a:endParaRPr/>
              </a:p>
            </p:txBody>
          </p:sp>
          <p:pic>
            <p:nvPicPr>
              <p:cNvPr id="4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72" name="组合 47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机械制图国家标准的实施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国家标准化组织负责监督和实施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企事业单位应建立健全标准化管理制度</a:t>
                </a:r>
                <a:endParaRPr/>
              </a:p>
            </p:txBody>
          </p:sp>
          <p:pic>
            <p:nvPicPr>
              <p:cNvPr id="4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机械制图的基本规定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图纸幅面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国家标准规定了图纸的幅面种类和尺寸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选用图纸幅面应考虑工程项目的特点和需要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图纸格式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国家标准规定了图纸的布局和排列顺序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图纸格式应简洁、明了，便于阅读和查找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图纸幅面及格式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比例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国家标准规定了图纸的比例系列和选用原则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选用比例应根据工程项目的特点和需要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尺寸标注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国家标准规定了尺寸标注的方法和符号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尺寸标注应清晰、准确，便于阅读和测量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比例及尺寸标注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图线及字体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组合 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组合 4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图线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国家标准规定了图线的类型、粗细和画法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图线应清晰、规范，易于识别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组合 5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字体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国家标准规定了字体的种类、大小和写法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字体应规范、统一，易于阅读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机械制图的图形表示方法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基本图形的绘制</a:t>
                </a:r>
                <a:endParaRPr/>
              </a:p>
            </p:txBody>
          </p:sp>
          <p:sp>
            <p:nvSpPr>
              <p:cNvPr id="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国家标准规定了基本图形的绘制方法和符号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基本图形应简洁、明了，易于识别</a:t>
                </a:r>
                <a:endParaRPr/>
              </a:p>
            </p:txBody>
          </p:sp>
          <p:sp>
            <p:nvSpPr>
              <p:cNvPr id="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基本图形的标注</a:t>
                </a:r>
                <a:endParaRPr/>
              </a:p>
            </p:txBody>
          </p:sp>
          <p:sp>
            <p:nvSpPr>
              <p:cNvPr id="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国家标准规定了基本图形的标注方法和符号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基本图形的标注应清晰、准确，便于阅读</a:t>
                </a:r>
                <a:endParaRPr/>
              </a:p>
            </p:txBody>
          </p:sp>
          <p:sp>
            <p:nvSpPr>
              <p:cNvPr id="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基本图形的绘制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机件的表达方法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1" name="组合 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2" name="组合 8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机件的表达方法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国家标准规定了机件的表达方法和符号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机件的表达应清晰、规范，易于识别</a:t>
                </a:r>
                <a:endParaRPr/>
              </a:p>
            </p:txBody>
          </p:sp>
          <p:pic>
            <p:nvPicPr>
              <p:cNvPr id="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87" name="组合 8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机件的标注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国家标准规定了机件的标注方法和符号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机件的标注应清晰、准确，便于阅读</a:t>
                </a:r>
                <a:endParaRPr/>
              </a:p>
            </p:txBody>
          </p:sp>
          <p:pic>
            <p:nvPicPr>
              <p:cNvPr id="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图形的简化与分解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4" name="组合 9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5" name="组合 9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图形的简化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国家标准规定了图形简化的方法和符号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图形简化应保持图形的准确性和完整性</a:t>
                </a:r>
                <a:endParaRPr/>
              </a:p>
            </p:txBody>
          </p:sp>
          <p:pic>
            <p:nvPicPr>
              <p:cNvPr id="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0" name="组合 9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图形的分解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国家标准规定了图形分解的方法和符号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图形分解应清晰、规范，易于识别</a:t>
                </a:r>
                <a:endParaRPr/>
              </a:p>
            </p:txBody>
          </p:sp>
          <p:pic>
            <p:nvPicPr>
              <p:cNvPr id="1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05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机械制图中的尺寸标注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尺寸标注的基本原则</a:t>
                </a:r>
                <a:endParaRPr/>
              </a:p>
            </p:txBody>
          </p:sp>
          <p:sp>
            <p:nvSpPr>
              <p:cNvPr id="1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国家标准规定了尺寸标注的基本原则和方法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尺寸标注应遵循一致性、准确性和清晰性的原则</a:t>
                </a:r>
                <a:endParaRPr/>
              </a:p>
            </p:txBody>
          </p:sp>
          <p:sp>
            <p:nvSpPr>
              <p:cNvPr id="1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尺寸标注的方法</a:t>
                </a:r>
                <a:endParaRPr/>
              </a:p>
            </p:txBody>
          </p:sp>
          <p:sp>
            <p:nvSpPr>
              <p:cNvPr id="1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国家标准规定了尺寸标注的方法和符号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尺寸标注应清晰、准确，便于阅读</a:t>
                </a:r>
                <a:endParaRPr/>
              </a:p>
            </p:txBody>
          </p:sp>
          <p:sp>
            <p:nvSpPr>
              <p:cNvPr id="1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尺寸标注的基本原则与方法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尺寸链的计算</a:t>
                </a:r>
                <a:endParaRPr/>
              </a:p>
            </p:txBody>
          </p:sp>
          <p:sp>
            <p:nvSpPr>
              <p:cNvPr id="1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国家标准规定了尺寸链的计算方法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尺寸链的计算应准确、快速，保证工程精度</a:t>
                </a:r>
                <a:endParaRPr/>
              </a:p>
            </p:txBody>
          </p:sp>
          <p:sp>
            <p:nvSpPr>
              <p:cNvPr id="1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尺寸链的标注</a:t>
                </a:r>
                <a:endParaRPr/>
              </a:p>
            </p:txBody>
          </p:sp>
          <p:sp>
            <p:nvSpPr>
              <p:cNvPr id="1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国家标准规定了尺寸链的标注方法和符号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尺寸链的标注应清晰、准确，便于阅读</a:t>
                </a:r>
                <a:endParaRPr/>
              </a:p>
            </p:txBody>
          </p:sp>
          <p:sp>
            <p:nvSpPr>
              <p:cNvPr id="1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尺寸链的计算与标注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尺寸标注的清晰性与一致性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9" name="组合 1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0" name="组合 1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尺寸标注的清晰性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国家标准规定了尺寸标注的清晰性要求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尺寸标注应简洁、明了，易于识别</a:t>
                </a:r>
                <a:endParaRPr/>
              </a:p>
            </p:txBody>
          </p:sp>
          <p:pic>
            <p:nvPicPr>
              <p:cNvPr id="1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5" name="组合 1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尺寸标注的一致性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国家标准规定了尺寸标注的一致性要求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尺寸标注应遵循一致性原则，便于阅读和理解</a:t>
                </a:r>
                <a:endParaRPr/>
              </a:p>
            </p:txBody>
          </p:sp>
          <p:pic>
            <p:nvPicPr>
              <p:cNvPr id="1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https://d.book118.com/677154001006006044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机械制图绘制标准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2024-09-18T03:11:53.036</cp:lastPrinted>
  <dcterms:created xsi:type="dcterms:W3CDTF">2024-09-17T19:11:53Z</dcterms:created>
  <dcterms:modified xsi:type="dcterms:W3CDTF">2024-09-17T19:11:55Z</dcterms:modified>
</cp:coreProperties>
</file>