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6D773-77D9-4923-B0C9-AD4F0B56C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B2EB7-91E9-4A1D-BE1A-C57CA1513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BF92A-5B72-4C32-B988-392B6EC03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843FF-4186-46D7-8FA8-1C60F7DC7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3669A-C8A9-465C-AB59-CB274B3E2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4B9AEC-F106-454B-8AC2-D134AC369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96DE41-A967-4D29-9D7C-4D9B0016A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03586-ADF4-405F-9788-683DE432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049AB-1EFA-49F5-97A6-1961ECC0E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634FF-42EE-4C7E-A762-A4A2CED85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F5A59-9D85-406C-B738-12D3B89E6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54042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性肠炎护理查房PPT\n## 1.急性肠炎的基本概念与病因\n### 1.1急性肠炎的定义与分类\n### 1.2急性肠炎的发病原因\n### 1.3急性肠炎的诱发因素\n## 2.急性肠炎的临床表现与诊断\n### 2.1急性肠炎的症状与体征\n### 2.2急性肠炎的实验室检查\n### 2.3急性肠炎的诊断标准与鉴别诊断\n## 3.急性肠炎的治疗方法与护理措施\n### 3.1急性肠炎的治疗原则与方法\n### 3.2急性肠炎的护理常规与措施\n### 3.3急性肠炎的药学护理与并发症预防\n## 4.急性肠炎的护理查房案例分析\n### 4.1典型病例介绍与分析\n### 4.2护理查房过程中的问题与挑战\n### 4.3护理查房后的改进措施与效果评价\n## 5.急性肠炎的预防与健康教育\n### 5.1急性肠炎的预防策略与方法\n### 5.2急性肠炎的健康教育内容与方式\n### 5.3患者家属的心理疏导与支持\n## 6.急性肠炎护理查房的未来趋势与挑战\n### 6.1急性肠炎护理查房的发展趋势\n### 6.2急性肠炎护理查房面临的挑战\n### 6.3提高急性肠炎护理查房质量的策略与方法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急性肠炎护理查房PPT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急性肠炎的基本概念与病因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急性肠炎的定义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一种急性肠道炎症性疾病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主要表现为腹泻、腹痛、发热等症状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病程短暂，通常在1-2周内恢复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急性肠炎的分类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根据病因分为感染性急性肠炎和非感染性急性肠炎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根据病变部位分为小肠性急性肠炎和结肠性急性肠炎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急性肠炎的定义与分类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急性肠炎的发病原因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感染性急性肠炎的发病原因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细菌感染：如沙门氏菌、志贺氏菌等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病毒感染：如轮状病毒、诺如病毒等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真菌感染：如念珠菌、曲霉菌等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非感染性急性肠炎的发病原因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食物过敏：如对某些食物过敏导致肠道炎症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药物过敏：如对某些药物过敏导致肠道炎症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自身免疫性肠炎：如克罗恩病、溃疡性结肠炎等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不良饮食习惯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食用不干净、变质的食物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饮食过量、过于油腻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进食速度过快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过度劳累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长时间熬夜加班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剧烈运动后未充分休息</a:t>
                </a:r>
                <a:endParaRPr/>
              </a:p>
            </p:txBody>
          </p:sp>
          <p:pic>
            <p:nvPicPr>
              <p:cNvPr id="25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情绪波动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长期处于焦虑、抑郁状态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情绪波动过大导致肠道功能紊乱</a:t>
                </a:r>
                <a:endParaRPr/>
              </a:p>
            </p:txBody>
          </p:sp>
          <p:pic>
            <p:nvPicPr>
              <p:cNvPr id="25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急性肠炎的诱发因素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急性肠炎的临床表现与诊断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急性肠炎的症状与体征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腹泻：水样便、稀便或黏液便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腹痛：脐周或下腹部疼痛，可伴有阵发性绞痛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发热：轻度或中度发热，部分患者可出现高热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恶心、呕吐：呕吐物为胃内容物，严重时可出现呕血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腹部压痛：以脐周及下腹部为主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肠鸣音：活跃或亢进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腹部包块：部分患者可触及腹部包块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镜检：可见红细胞、白细胞和脓细胞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培养：可培养出病原菌</a:t>
                </a:r>
                <a:endParaRPr/>
              </a:p>
            </p:txBody>
          </p:sp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大便常规检查</a:t>
                </a:r>
                <a:endParaRPr/>
              </a:p>
            </p:txBody>
          </p:sp>
        </p:grpSp>
        <p:grpSp>
          <p:nvGrpSpPr>
            <p:cNvPr id="28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白细胞计数：轻度升高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红细胞计数：轻度降低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血红蛋白：轻度降低</a:t>
                </a:r>
                <a:endParaRPr/>
              </a:p>
            </p:txBody>
          </p:sp>
          <p:sp>
            <p:nvSpPr>
              <p:cNvPr id="28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血常规检查</a:t>
                </a:r>
                <a:endParaRPr/>
              </a:p>
            </p:txBody>
          </p:sp>
          <p:sp>
            <p:nvSpPr>
              <p:cNvPr id="28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肌酐：轻度升高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尿素氮：轻度升高</a:t>
                </a:r>
                <a:endParaRPr/>
              </a:p>
            </p:txBody>
          </p:sp>
          <p:sp>
            <p:nvSpPr>
              <p:cNvPr id="29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肾功能检查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急性肠炎的实验室检查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临床表现：腹泻、腹痛、发热等症状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实验室检查：大便常规检查、血常规检查、肾功能检查等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病程：病程短暂，通常在1-2周内恢复</a:t>
                </a:r>
                <a:endParaRPr/>
              </a:p>
            </p:txBody>
          </p:sp>
          <p:sp>
            <p:nvSpPr>
              <p:cNvPr id="3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3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细菌性痢疾：病原体为志贺氏菌或沙门氏菌，有脓血便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病毒性肠炎：病原体为轮状病毒或诺如病毒，无脓血便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过敏性肠炎：有过敏史，病程较长，反复发作</a:t>
                </a:r>
                <a:endParaRPr/>
              </a:p>
            </p:txBody>
          </p:sp>
          <p:sp>
            <p:nvSpPr>
              <p:cNvPr id="3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急性肠炎的诊断标准与鉴别诊断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急性肠炎的治疗方法与护理措施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对症治疗：缓解腹泻、腹痛、发热等症状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对因治疗：消除病原体，治疗感染性急性肠炎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支持治疗：补充水分、电解质，维持水电解质平衡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药物治疗：抗生素、抗病毒药物、解热镇痛药物等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液体疗法：补充生理盐水、葡萄糖溶液等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营养支持：补充维生素、氨基酸等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急性肠炎的治疗原则与方法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急性肠炎的护理常规与措施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护理常规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观察病情：监测生命体征、观察腹泻、腹痛等症状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合理用药：按医嘱给予药物治疗，注意药物副作用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饮食护理：调整饮食结构，遵循清淡、易消化原则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补充水分：根据患者脱水程度给予适量水分补充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电解质平衡：监测血钾、血钠等指标，维持电解质平衡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休息与保暖：保证患者休息，注意保暖，避免受凉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药学护理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药物选择：根据病原体选择合适的抗生素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用药剂量：按医嘱给予适当剂量，避免过量或不足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用药时间：合理安排用药时间，确保药物效果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观察病情：密切监测患者生命体征、意识状态等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预防感染：严格执行无菌操作，加强消毒隔离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心理护理：关注患者心理状态，给予心理疏导和支持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急性肠炎的药学护理与并发症预防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https://d.book118.com/677154042152006043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急性肠炎护理查房PPT</vt:lpstr>
      <vt:lpstr>急性肠炎的基本概念与病因</vt:lpstr>
      <vt:lpstr>PowerPoint Presentation</vt:lpstr>
      <vt:lpstr>PowerPoint Presentation</vt:lpstr>
      <vt:lpstr>PowerPoint Presentation</vt:lpstr>
      <vt:lpstr>急性肠炎的临床表现与诊断</vt:lpstr>
      <vt:lpstr>PowerPoint Presentation</vt:lpstr>
      <vt:lpstr>PowerPoint Presentation</vt:lpstr>
      <vt:lpstr>PowerPoint Presentation</vt:lpstr>
      <vt:lpstr>急性肠炎的治疗方法与护理措施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2024-09-17T21:12:18.123</cp:lastPrinted>
  <dcterms:created xsi:type="dcterms:W3CDTF">2024-09-17T13:12:18Z</dcterms:created>
  <dcterms:modified xsi:type="dcterms:W3CDTF">2024-09-17T13:12:20Z</dcterms:modified>
</cp:coreProperties>
</file>