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98D77-A882-4797-9E6D-DA8352FB1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FB55A-A3EA-4301-B3A7-EC76F2BA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8E332-7038-4E5D-899F-81842933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A3D73-D5C3-49C9-AA04-8E9E7503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BAFBC-F6D0-4FC0-B2FB-1FBA6CE7D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D00F5-6BCC-4E28-B2B5-5F9C161E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74739-A8C2-48C4-85DD-C59476A9F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89F1F-94D2-43F4-A06B-1075BD49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C114A-6335-491A-8FE0-5A53E168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A14A9-6E26-4604-83EF-E6A5EB652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D1C3A-BAE6-4BD1-82DC-7DFB95CF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4043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慢性疼痛患者的护理实践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慢性疼痛患者评估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常见慢性疼痛类型及护理措施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心理干预在慢性疼痛患者中的应用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营养与饮食调整在慢性疼痛患者中的作用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运动康复在慢性疼痛患者中的应用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根据疼痛的性质和部位，慢性疼痛可分为肌肉骨骼疼痛、神经性疼痛、内脏性疼痛等。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慢性疼痛是指持续时间超过正常愈合时间（通常为3-6个月）的疼痛，可能伴随着生理、心理、社会功能和日常生活活动能力的障碍。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慢性疼痛的发病原因多种多样，包括创伤、手术、疾病（如关节炎、纤维肌痛等）、神经系统疾病以及心理因素等。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慢性疼痛的发病机制复杂，涉及外周和中枢神经系统的敏化、炎症反应、神经递质和受体的异常等。此外，心理社会因素如焦虑、抑郁和压力等也可加重慢性疼痛。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慢性疼痛的临床表现因个体差异而异，常见症状包括持续或间歇性的疼痛、感觉异常（如麻木、刺痛等）、肌肉紧张或痉挛、睡眠障碍、情绪障碍（如焦虑、抑郁）等。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慢性疼痛的诊断需综合考虑患者的病史、体格检查、影像学检查和实验室检查等结果。医生需评估疼痛的性质、部位、严重程度以及对日常生活的影响程度等因素。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慢性疼痛患者评估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疼痛部位和性质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确定疼痛的具体部位，如关节、肌肉或神经等，并描述疼痛的性质，如刺痛、钝痛或烧灼痛等。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疼痛强度和频率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使用疼痛评估工具，如视觉模拟评分法（VAS）或数字评分法（NRS），对疼痛的强度和频率进行量化评估。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疼痛对日常生活的影响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了解疼痛对患者日常生活、工作和睡眠等方面的影响程度。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889" r="688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评估患者的身体功能，包括活动能力、自理能力和疲劳程度等。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关注患者的情绪变化，如焦虑、抑郁或愤怒等，并评估其对生活质量的影响。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社会角色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了解疼痛对患者社会角色和人际关系的影响，如工作、家庭和社交活动等。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评估患者的心理状态，如焦虑、抑郁或应对策略等，以及其对疼痛感知和生活质量的影响。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了解患者的社会支持网络，包括家庭、朋友和社区等，并评估其对患者疼痛和生活质量的影响。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考虑患者的文化背景和信仰，以更好地理解其对疼痛的态度和应对策略。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心理社会因素评估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护理原则与策略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09" b="289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评估患者疼痛情况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全面了解患者的疼痛部位、性质、程度及持续时间，为后续制定个性化护理计划提供依据。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制定针对性护理目标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根据患者的具体情况，制定切实可行的护理目标，如缓解疼痛、提高生活质量等。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针对不同患者的疼痛特点和需求，制定个性化的护理措施，如心理干预、物理疗法、药物治疗等。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定期评估与调整治疗方案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多学科团队应定期对患者进行评估，根据患者的病情变化及时调整治疗方案。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加强患者教育与沟通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团队成员应积极与患者及其家属沟通，提供疼痛管理相关知识教育，增强患者的自我管理能力。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组建多学科团队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包括疼痛科、心理科、康复科、营养科等相关专业人员，共同为患者提供全面的疼痛管理服务。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多学科协作模式应用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在药物治疗的基础上，结合非药物治疗方法，如针灸、按摩、心理治疗等，以减轻患者对药物的依赖和副作用。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根据患者的疼痛类型和程度，选择合适的药物进行治疗，如非甾体抗炎药、阿片类药物等。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注意药物副作用与相互作用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密切关注患者用药过程中的副作用，及时调整用药方案，避免药物间的相互作用。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药物治疗与非药物治疗结合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常见慢性疼痛类型及护理措施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https://d.book118.com/677154043024006035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2024-09-09T10:45:53.049</cp:lastPrinted>
  <dcterms:created xsi:type="dcterms:W3CDTF">2024-09-09T02:45:53Z</dcterms:created>
  <dcterms:modified xsi:type="dcterms:W3CDTF">2024-09-09T02:45:55Z</dcterms:modified>
</cp:coreProperties>
</file>