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6CBD2-88ED-4BFC-A38B-772C2248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C734D-3B46-49D9-ACAD-88AF09F6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9E4C8-76C6-46C5-9C87-C5526943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41D2C-5F1D-4BD7-BD62-10384A59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77DBC-B728-4162-9CD1-DBE017CD1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E46AA-4B8A-4FC1-95AD-8FA4CD43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7B846-A7DC-4A76-A57D-B6FFF070A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1ECA2-2C9A-472D-B7DF-CE24031BF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5E77E-E89A-4B08-9250-3D97D405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67F38-524C-4515-890A-6745DE7B9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7D698-7842-4CC6-85DC-EF199B85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502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固定资产清查计划执行情况进度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固定资产清查计划概述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执行情况进度分析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存在的问题与困难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确保公司资产安全、完整，提高资产使用效率，为决策提供准确依据。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随着公司规模扩大和业务发展，固定资产投入不断增加，管理难度逐渐加大，需要进行全面、系统的清查。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固定资产清查的背景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固定资产清查的目的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清查对象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包括土地、房屋、机器设备、运输工具、电子设备等各类固定资产。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自XXXX年XX月XX日至XXXX年XX月XX日。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公司各部门及下属单位所在地。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采用实地盘点、核对账目、询问相关人员等方式进行清查。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对清查出的固定资产进行登记造册，建立固定资产台账，确保账实相符。同时，对闲置、损坏、报废等资产进行处理，提高资产使用效率。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清查时间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清查方式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清查结果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清查地点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固定资产清查计划概述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明确固定资产清查的目的和范围，收集相关部门的需求和建议。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评审与批准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根据需求分析结果，制定固定资产清查计划，包括清查流程、时间表、资源需求等。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将固定资产清查计划提交给领导层进行评审和批准。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5" r="32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确保固定资产的完整性和准确性，提高资产管理效率。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包括资产盘点、数据核对、异常处理、报告编制等。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明确固定资产清查计划的开始时间和结束时间，以及关键的时间节点。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设立固定资产清查计划的重要阶段和标志性事件，如完成资产盘点、提交清查报告等。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时间表和里程碑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执行情况进度分析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已清查固定资产占总资产的比例，反映清查工作的覆盖程度。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资产清查完成率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盘点结果与实际资产相符的比例，体现清查工作的准确性。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资产盘点准确率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已处理问题资产占发现问题资产的比例，反映问题解决的效率。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问题资产处理率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后续工作计划与时间安排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根据当前进度和实际情况，调整后续工作计划和时间安排，确保按时完成清查工作。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清查计划时间与实际完成时间对比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对比计划完成时间和实际完成时间，分析时间进度的偏差原因。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清查工作阶段性成果展示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按时间节点展示清查工作的阶段性成果，以便及时了解工作进展情况。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时间进度分析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https://d.book118.com/677155023016006035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2024-09-09T09:21:03.507</cp:lastPrinted>
  <dcterms:created xsi:type="dcterms:W3CDTF">2024-09-09T01:21:03Z</dcterms:created>
  <dcterms:modified xsi:type="dcterms:W3CDTF">2024-09-09T01:21:05Z</dcterms:modified>
</cp:coreProperties>
</file>