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0484-5CE9-4DB8-BCCA-7E9D0763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924F6-6927-48E7-B6A3-666F816BF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46497-4476-4951-A6F4-26D4F42C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F86EC-0193-4FDC-AF7C-7A81FB05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25DF9-7149-4ACB-93AB-2E3B8A50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1BE52-8D52-4C73-BDA7-3DF90F9D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4D475-F49B-44D2-8B2D-2E1555AA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55879-CA80-48C7-806E-B4B72E2A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CE7AB-F0ED-43BC-B25E-2A29A9938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4BC94-ACB1-46BB-8EB4-1AAF01CC0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F192-A789-4F01-87E3-7F8705E5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0146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肘关节术后黄金期护理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术后恢复阶段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功能锻炼、日常生活恢复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在术后早期阶段，重点是进行被动关节活动和肌肉等长收缩训练，以减轻肿胀和疼痛。同时，逐步恢复日常生活活动，如吃饭、洗澡等。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避免主动关节活动，以免影响愈合。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38" r="1403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早期阶段（0-6周）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在术后中期阶段，开始进行主动关节活动和力量训练，以促进关节功能恢复。同时，增加日常生活活动的难度和范围。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避免剧烈运动和重体力劳动，以免对肘关节造成过度负荷。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主动关节活动、力量训练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38" r="1403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中期阶段（6-12周）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全面恢复、回归运动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在术后后期阶段，进行全面的关节功能训练和肌肉力量训练，逐渐恢复运动和体力活动。根据恢复情况，逐渐增加运动强度和时间。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遵循医生指导，避免过度运动和再次受伤。同时，保持积极的心态和良好的生活习惯，有助于术后恢复。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后期阶段（12周后）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术后早期，患者可以在不引起疼痛的情况下进行静态肌肉收缩练习，以促进血液循环和预防肌肉萎缩。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静态肌肉收缩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随着伤口愈合，患者可以进行等张肌肉收缩训练，即进行有阻力的肌肉收缩练习，以增强肌肉力量。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等张肌肉收缩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在关节活动度训练的同时，患者可以进行等长肌肉收缩训练，即保持肌肉收缩状态而不产生关节活动的练习。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等长肌肉收缩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2" b="25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被动关节活动度训练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在术后早期，患者可以在医护人员的帮助下进行被动关节活动度训练，以松动关节、预防粘连。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主动关节活动度训练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随着伤口愈合和肌肉力量的恢复，患者可以逐渐过渡到主动关节活动度训练，即依靠自己的力量进行关节活动。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抗阻关节活动度训练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在关节活动度训练的基础上，患者可以进行抗阻关节活动度训练，以增强关节周围肌肉的力量和耐力。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在肌肉训练和关节活动度训练的基础上，患者可以进行渐进性力量训练，即逐渐增加训练的强度和难度，以增强肌肉力量和耐力。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为了模拟实际生活中的肘关节运动，患者在力量训练时应进行多角度的力量练习，包括不同角度的屈伸、旋转等动作。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多角度力量训练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渐进性力量训练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https://d.book118.com/677160146034006036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2024-09-11T02:33:03.284</cp:lastPrinted>
  <dcterms:created xsi:type="dcterms:W3CDTF">2024-09-10T18:33:03Z</dcterms:created>
  <dcterms:modified xsi:type="dcterms:W3CDTF">2024-09-10T18:33:05Z</dcterms:modified>
</cp:coreProperties>
</file>