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8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9D104-85B7-4B62-AB8A-8B1DCD681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4C2B8-5ECD-45E3-BCB0-CC5333FF1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CC601-5945-4BD3-842F-19BDE5674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AB1F8-7D7C-4C14-9FC1-F4A0B49BD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6872D6-9AD3-430A-A990-8E7DFBA67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B51CA9-88CB-4C96-A794-D4E6162DF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95665F-5841-478D-A588-3546479C2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6B0D1-F4CB-480B-B0A2-192650A67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6D8AD-D323-4BCE-B2FB-C71D0B769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3F93B-33CE-4D16-B0A3-02DCD91A3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0E4BC-9867-4D22-8131-135966111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097" r:id="rId2"/>
    <p:sldLayoutId id="2147485098" r:id="rId3"/>
    <p:sldLayoutId id="2147485099" r:id="rId4"/>
    <p:sldLayoutId id="2147485100" r:id="rId5"/>
    <p:sldLayoutId id="2147485101" r:id="rId6"/>
    <p:sldLayoutId id="2147485102" r:id="rId7"/>
    <p:sldLayoutId id="2147485103" r:id="rId8"/>
    <p:sldLayoutId id="2147485104" r:id="rId9"/>
    <p:sldLayoutId id="2147485105" r:id="rId10"/>
    <p:sldLayoutId id="214748510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19" Type="http://schemas.openxmlformats.org/officeDocument/2006/relationships/tags" Target="../tags/tag272.xml" /><Relationship Id="rId2" Type="http://schemas.openxmlformats.org/officeDocument/2006/relationships/tags" Target="../tags/tag255.xml" /><Relationship Id="rId20" Type="http://schemas.openxmlformats.org/officeDocument/2006/relationships/tags" Target="../tags/tag273.xml" /><Relationship Id="rId21" Type="http://schemas.openxmlformats.org/officeDocument/2006/relationships/tags" Target="../tags/tag274.xml" /><Relationship Id="rId22" Type="http://schemas.openxmlformats.org/officeDocument/2006/relationships/tags" Target="../tags/tag275.xml" /><Relationship Id="rId23" Type="http://schemas.openxmlformats.org/officeDocument/2006/relationships/tags" Target="../tags/tag276.xml" /><Relationship Id="rId24" Type="http://schemas.openxmlformats.org/officeDocument/2006/relationships/tags" Target="../tags/tag277.xml" /><Relationship Id="rId25" Type="http://schemas.openxmlformats.org/officeDocument/2006/relationships/tags" Target="../tags/tag278.xml" /><Relationship Id="rId26" Type="http://schemas.openxmlformats.org/officeDocument/2006/relationships/tags" Target="../tags/tag279.xml" /><Relationship Id="rId27" Type="http://schemas.openxmlformats.org/officeDocument/2006/relationships/tags" Target="../tags/tag280.xml" /><Relationship Id="rId28" Type="http://schemas.openxmlformats.org/officeDocument/2006/relationships/tags" Target="../tags/tag281.xml" /><Relationship Id="rId29" Type="http://schemas.openxmlformats.org/officeDocument/2006/relationships/tags" Target="../tags/tag282.xml" /><Relationship Id="rId3" Type="http://schemas.openxmlformats.org/officeDocument/2006/relationships/tags" Target="../tags/tag256.xml" /><Relationship Id="rId30" Type="http://schemas.openxmlformats.org/officeDocument/2006/relationships/tags" Target="../tags/tag283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6102401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2024年智慧城市的全面实现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智慧城市的发展历程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智慧城市建设的关键要素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智慧城市在各个领域的应用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智慧城市的发展面临的挑战和解决方案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未来智慧城市的展望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智慧城市的发展历程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智慧城市的起源</a:t>
            </a:r>
            <a:endParaRPr lang="zh-CN" altLang="en-US"/>
          </a:p>
        </p:txBody>
      </p:sp>
      <p:sp>
        <p:nvSpPr>
          <p:cNvPr id="1049216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2008年IBM提出“智慧地球”概念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2010年欧盟提出“智慧城市”计划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2012年中国住建部启动“智慧城市”试点工作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2014年全球智慧城市大会在上海举办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智慧城市的发展阶段</a:t>
            </a:r>
            <a:endParaRPr lang="zh-CN" altLang="en-US"/>
          </a:p>
        </p:txBody>
      </p:sp>
      <p:sp>
        <p:nvSpPr>
          <p:cNvPr id="1049298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0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2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4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发展阶段：智能化城市建设，注重信息技术应用与创新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初级阶段：数字化城市建设，注重信息基础设施建设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高级阶段：智慧化城市建设，注重城市智能化管理与服务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全面实现阶段：城市全面智能化，实现高效、便捷、安全的生活与工作环境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2024年智慧城市的全面实现的意义</a:t>
            </a:r>
            <a:endParaRPr lang="zh-CN" altLang="en-US"/>
          </a:p>
        </p:txBody>
      </p:sp>
      <p:sp>
        <p:nvSpPr>
          <p:cNvPr id="1049372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提高城市治理能力：智慧城市通过数字化、智能化手段，提升城市治理的效率和精准度，使城市治理更加科学、高效。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提升公共服务水平：智慧城市的建设能够优化公共服务资源，提高服务效率和质量，使市民享受更加便捷、智能的服务。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促进产业升级转型：智慧城市的发展将带动信息技术、智能制造等相关产业的快速发展，推动城市产业升级和转型。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增强城市可持续发展能力：智慧城市的建设有利于提高城市的资源利用效率、降低能耗、减少排放，从而增强城市的可持续发展能力。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智慧城市的发展趋势</a:t>
            </a:r>
            <a:endParaRPr lang="zh-CN" altLang="en-US"/>
          </a:p>
        </p:txBody>
      </p:sp>
      <p:sp>
        <p:nvSpPr>
          <p:cNvPr id="1049454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数字化转型：利用大数据、云计算等技术提升城市治理和服务水平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智能化升级：在交通、安防、能源等领域实现智能化管理和控制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绿色可持续发展：推动环保、节能技术在城市建设中的应用，实现可持续发展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创新驱动：鼓励科技创新，推动智慧城市与产业融合发展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53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智慧城市建设的关键要素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信息技术应用</a:t>
            </a:r>
            <a:endParaRPr lang="zh-CN" altLang="en-US"/>
          </a:p>
        </p:txBody>
      </p:sp>
      <p:sp>
        <p:nvSpPr>
          <p:cNvPr id="1049664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6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68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云计算：提供高效、可扩展的计算和存储服务，支持大数据分析和智能化决策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2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74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大数据：收集、处理和分析海量数据，挖掘有价值的信息，支持城市管理和服务优化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8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0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物联网：实现城市各领域的信息感知和互联互通，提升城市运行效率和公共服务水平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84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6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人工智能：应用于城市管理、交通、安防等领域，提高城市智能化水平和社会治理能力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基础设施建设</a:t>
            </a:r>
            <a:endParaRPr lang="zh-CN" altLang="en-US"/>
          </a:p>
        </p:txBody>
      </p:sp>
      <p:sp>
        <p:nvSpPr>
          <p:cNvPr id="10497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48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5G通信网络覆盖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云计算数据中心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60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物联网传感器部署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62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城市交通智能化升级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公共服务体系</a:t>
            </a:r>
            <a:endParaRPr lang="zh-CN" altLang="en-US"/>
          </a:p>
        </p:txBody>
      </p:sp>
      <p:sp>
        <p:nvSpPr>
          <p:cNvPr id="1049828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智慧医疗：提供高效、便捷的医疗服务，包括远程诊疗、健康管理等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4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8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智慧教育：实现优质教育资源共享，提高教育公平性和教学质量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0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4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智慧交通：优化交通出行，缓解城市拥堵，提高公共交通分担率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8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0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智慧社区：提供一站式社区服务，包括物业服务、社区活动等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0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城市管理创新</a:t>
            </a:r>
            <a:endParaRPr lang="zh-CN" altLang="en-US"/>
          </a:p>
        </p:txBody>
      </p:sp>
      <p:sp>
        <p:nvSpPr>
          <p:cNvPr id="1049910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数字化转型：利用大数据、云计算等技术提升城市管理效率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2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智能化设施：建设智能交通、智能安防等基础设施，提升城市安全和应急响应能力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4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开放数据平台：建立开放数据平台，促进政府、企业和社会共享数据资源，提高决策的科学性和透明度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6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创新管理模式：探索新的城市管理模式，如网格化管理、街区制管理等，提高城市治理的精细化和个性化水平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7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97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智慧城市在各个领域的应用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10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智慧交通</a:t>
            </a:r>
            <a:endParaRPr lang="zh-CN" altLang="en-US"/>
          </a:p>
        </p:txBody>
      </p:sp>
      <p:sp>
        <p:nvSpPr>
          <p:cNvPr id="1050104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06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08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10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12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14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16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18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20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22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24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26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28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30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32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34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36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38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40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智能信号灯控制：根据实时交通流量调整信号灯时长，提高道路通行效率。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2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智能交通管理：对交通违法行为进行智能识别和监管，提高交通安全性。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4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智能公共交通：实时查询公交、地铁等公共交通信息，方便市民出行。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6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智能停车系统：通过手机APP查找空闲停车位，实现快速停车。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https://d.book118.com/677161024013006034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2024年智慧城市的全面实现</vt:lpstr>
      <vt:lpstr>目录</vt:lpstr>
      <vt:lpstr>添加章节标题</vt:lpstr>
      <vt:lpstr>智慧城市的发展历程</vt:lpstr>
      <vt:lpstr>智慧城市的起源</vt:lpstr>
      <vt:lpstr>智慧城市的发展阶段</vt:lpstr>
      <vt:lpstr>2024年智慧城市的全面实现的意义</vt:lpstr>
      <vt:lpstr>智慧城市的发展趋势</vt:lpstr>
      <vt:lpstr>智慧城市建设的关键要素</vt:lpstr>
      <vt:lpstr>信息技术应用</vt:lpstr>
      <vt:lpstr>基础设施建设</vt:lpstr>
      <vt:lpstr>公共服务体系</vt:lpstr>
      <vt:lpstr>城市管理创新</vt:lpstr>
      <vt:lpstr>智慧城市在各个领域的应用</vt:lpstr>
      <vt:lpstr>智慧交通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2024-09-07T19:32:33.709</cp:lastPrinted>
  <dcterms:created xsi:type="dcterms:W3CDTF">2024-09-07T11:32:33Z</dcterms:created>
  <dcterms:modified xsi:type="dcterms:W3CDTF">2024-09-07T11:32:36Z</dcterms:modified>
</cp:coreProperties>
</file>