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E2635-E324-4379-85C8-4B122280E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5B898-1C9A-409E-AF7F-477BA6620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020BE-29D3-4A80-AD2D-B38E26198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79F7F-0D2E-4AF9-A0FA-955BB8A1C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228F74-1756-455A-98CF-71CD7AFF0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6BF9D3-D0C9-4BD7-BB94-F297CD3A6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2DB3AC-FD76-4ADD-9376-B859489F8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EDB471-C5E3-4AE0-81E6-8BE010E1D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92F8F-3E56-422E-B50A-780CB3DE8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BD8EA-0331-4B55-A281-B67B97E28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4BF0E-8CFE-43F5-B78C-6E842FFD5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62006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2023-2028年船舶装备市场发展现状调查及供需格局分析预测报告大纲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船舶装备市场需求分析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船舶装备市场供给分析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船舶装备市场竞争格局分析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船舶装备市场发展趋势与前景预测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船舶装备市场定义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船舶装备市场的发展与全球航运业的发展密切相关，随着全球贸易的增加和航运业的发展，船舶装备市场需求不断增长。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船舶装备市场是指为船舶提供各种设备及配件产品的市场，包括船用发动机、船舶导航设备、船舶电气设备、船舶通讯设备等。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船舶装备市场发展历程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船舶装备市场经历了从传统造船业向现代化造船业的转变，技术的不断进步和创新推动了市场的快速发展。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随着环保要求的提高和新能源技术的推广，船舶装备市场正面临新的发展机遇和挑战。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目前，全球船舶装备市场呈现出多元化、高度竞争的格局，中国、韩国、日本等国家是主要的船舶装备制造国家。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船舶装备市场的需求主要来自于新船建造和现有船舶的更新换代，同时，海上风电、海洋油气等新兴领域也为船舶装备市场提供了新的发展机遇。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船舶装备市场现状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船舶装备市场需求分析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1" b="2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854" b="78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船舶运输业发展状况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全球贸易状况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全球贸易的发展状况直接影响船舶运输业的需求，进而影响船舶装备市场的需求。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能源运输需求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随着全球能源结构的转变，液化天然气、石油等能源的运输需求也在发生变化，对船舶装备提出了新的要求。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集装箱运输市场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随着全球电商的兴起，集装箱运输市场持续繁荣，对大型集装箱船的需求不断增长。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新船订单的数量和类型反映了船舶制造业的发展状况，同时也决定了船舶装备市场的需求。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新船订单情况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造船厂产能利用率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船舶制造技术进步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造船厂产能利用率的高低直接影响船舶装备市场的供需状况。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随着技术的进步，船舶制造业对船舶装备的性能和品质要求也在不断提高。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船舶制造业发展状况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环保要求推动市场需求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随着全球环保要求的提高，低排放、低油耗的船舶装备市场需求增加。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智能化发展带来新机遇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船舶智能化发展对船舶装备提出了新的要求，也为相关企业带来了新的发展机遇。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新兴市场发展潜力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非洲、南美等新兴市场的发展潜力巨大，将为船舶装备市场提供新的增长点。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船舶装备市场需求预测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船舶装备市场供给分析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全球船舶市场的复苏，船舶装备制造企业数量呈现稳步增长态势。根据调查，截至2023年，全球船舶装备制造企业数量约为500家，其中大型企业占比约为20%，中型企业占比约为40%，小型企业占比约为40%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船舶装备制造企业数量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装备制造企业规模差异较大，既有世界知名的船舶装备制造巨头，也有规模较小的专业船舶装备制造企业。大型企业拥有较强的研发、生产和销售能力，市场份额较高；而小型企业则更加专注于某一细分领域或特定产品，具有较强的专业性和定制化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船舶装备制造企业规模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船舶装备制造企业数量及规模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船舶装备制造企业产能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全球船舶装备制造企业的产能呈现出逐年增长的趋势。根据调查，截至2023年，全球船舶装备制造企业总产能约为1000万吨/年，其中大型企业产能占比约为40%，中型企业产能占比约为30%，小型企业产能占比约为30%。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船舶装备制造企业产能利用率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受全球船舶市场波动的影响，船舶装备制造企业的产能利用率存在较大的差异。大型企业的产能利用率相对较高，一般在80%以上；而小型企业的产能利用率则相对较低，一般在60%左右。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船舶装备制造企业产能及利用率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21083" r="21083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2542" r="12542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装备市场供给预测：基于全球船舶市场的需求预测以及船舶装备制造企业的发展趋势，预计未来几年全球船舶装备市场的供给将保持稳定增长。一方面，随着全球经济的复苏和航运市场的回暖，船舶需求量将逐渐增加；另一方面，船舶装备制造企业也在不断加大技术研发和创新投入，提高产品质量和竞争力。预计到2028年，全球船舶装备市场的供给能力将达到1200万吨/年左右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船舶装备市场供给预测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船舶装备市场竞争格局分析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船舶装备市场竞争格局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全球船舶装备市场主要集中在欧洲、中国和韩国等地区，其中欧洲和韩国在高端船舶装备领域具有较强竞争力，而中国则在散货船和油船等中低端船舶装备领域占据较大市场份额。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全球船舶装备市场竞争格局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国内船舶装备市场主要由大型国有企业和部分民营企业组成，其中大型国有企业占据主导地位。不同地区的市场竞争状况存在差异，华东地区由于其地理位置和产业基础优势，在船舶装备领域具有较强的竞争力。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国内船舶装备市场竞争格局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全球船舶装备市场集中度较高，主要被欧洲、韩国和中国等少数企业所占据。其中，欧洲和韩国的企业主要占据高端船舶装备市场，而中国的企业则在中低端船舶装备市场占据较大份额。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国内船舶装备市场集中度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国内船舶装备市场集中度相对较低，但大型国有企业仍然占据主导地位。随着市场竞争的加剧，部分具有技术优势和品牌影响力的民营企业逐渐崛起，提高了市场集中度。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全球船舶装备市场集中度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船舶装备市场集中度分析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https://d.book118.com/677162006036006033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2024-09-06T13:43:35.478</cp:lastPrinted>
  <dcterms:created xsi:type="dcterms:W3CDTF">2024-09-06T05:43:35Z</dcterms:created>
  <dcterms:modified xsi:type="dcterms:W3CDTF">2024-09-06T05:43:37Z</dcterms:modified>
</cp:coreProperties>
</file>