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9D4AA-8AAB-4048-9B3D-155B163AD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0E95-0290-4645-88B8-523BFA6A4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80EA1-88C1-4B63-B4BA-FCD4CBC7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D3C5E-13AF-4D0A-A266-B50511240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AC286-6EBC-4DE8-BA9B-CDC75B88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DC203-3E18-4DC4-855A-B7A706B67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369AE-FE7D-48BD-A0DD-874B733D4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356EE-8034-4272-97E0-F96D102D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DECE1-1ECF-45CD-BED4-42FEBACE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D20DA-238C-4E55-92B4-468BBA6F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EA87B-7255-4925-87F8-9E4CC11DF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203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营销战略理论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营销新趋势与未来发展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营销管理是指以满足市场需求为中心，通过市场研究、产品开发、定价、促销、服务等一系列经营活动，实现企业经营管理目标的过程。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营销管理涉及到企业从产品设计、生产到销售、服务的整个价值链，旨在实现企业与消费者之间的价值交换，满足消费者的需求和期望。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营销管理的目的是通过满足市场需求，实现企业的经营目标，提高企业的市场竞争力。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营销管理的任务包括市场研究、产品开发、定价、促销、渠道管理和客户服务等，这些任务相互关联，共同构成完整的营销管理体系。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营销管理的目的和任务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根据市场需求和消费者需求，设计和开发符合市场需求的产品或服务。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通过广告、促销活动等手段，提高产品知名度和销售量。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选择合适的销售渠道和合作伙伴，建立稳定的销售网络，提高产品的市场覆盖率。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通过市场调查和分析，了解市场需求、竞争态势和行业趋势等信息，为企业的营销决策提供依据。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根据产品成本、市场需求和竞争状况等因素，制定合理的价格策略，以实现企业的盈利目标。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提供优质的售前、售中和售后服务，提高客户满意度和忠诚度。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产品包装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明确产品的目标市场和消费者群体，根据市场需求和竞争情况，确定产品的独特卖点。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根据产品成本、市场需求和竞争状况，制定合理的价格策略，以实现盈利和市场份额增长。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不断研发新产品，改进现有产品，以满足消费者需求和保持市场竞争力。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设计吸引人的包装，突出产品特点，提高产品吸引力。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根据产品成本和预期利润，确定产品价格。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根据竞争对手的产品价格，制定具有竞争力的价格策略。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根据市场需求和消费者对产品价值的认知，制定价格策略。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运用消费者心理因素，制定能够影响消费者购买决策的价格策略。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宽渠道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窄渠道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通过生产商直接销售给消费者或终端用户，减少中间环节。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通过经销商、代理商等中间商销售产品，扩大市场覆盖面。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与多个中间商合作，增加销售网络覆盖面。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仅与有限的中间商合作，集中资源，提高渠道效率。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通过各种媒体广告宣传产品特点、优势和品牌形象。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运用折扣、赠品、优惠券等手段刺激消费者购买欲望。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通过公关活动提高品牌知名度和美誉度，树立良好形象。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通过销售人员直接与消费者沟通，了解需求并提供解决方案。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人员推销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02" r="315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根据消费者的需求、购买行为和习惯等方面的差异，将整体市场划分为若干个具有共同特征的子市场。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有助于企业更好地了解消费者需求，发现市场机会，制定针对性的营销策略，提高市场占有率和竞争力。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市场细分的概念和作用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细分市场应具有可衡量性、可进入性、稳定性和足量性。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基于地理、人口、心理和行为等因素进行市场细分，同时可以采用多变量细分、系列变量细分和定量化细分等方法。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市场细分的原则和方法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根据市场需求和竞争状况，确定企业产品在目标市场中的独特位置，以区别于竞争对手。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确定目标市场、分析目标市场需求和竞争状况、选择差异化定位策略、制定定位传播方案、评估定位效果并调整定位策略。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市场定位的概念和步骤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https://d.book118.com/677162033135006042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2024-09-16T04:21:30.805</cp:lastPrinted>
  <dcterms:created xsi:type="dcterms:W3CDTF">2024-09-15T20:21:30Z</dcterms:created>
  <dcterms:modified xsi:type="dcterms:W3CDTF">2024-09-15T20:21:33Z</dcterms:modified>
</cp:coreProperties>
</file>