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4492D-8ADA-4BFC-8480-2814CB4B9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FF2D0-4890-4417-8BE7-DD28A0A82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A2B78-BDA4-4004-8E1A-7EDEA96E8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40248-2D32-442D-9B00-896F39F8A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6D7A95-7F8D-494A-A87A-539135C72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16A836-7B6C-4042-8DCD-6BFCA8378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98BC70-3450-4EAB-9887-E4FDA4F23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D0E06-1253-41C7-AE7E-5B601FE13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38240-9C8A-4C12-8D67-B4113C9FF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A4577-19CA-4434-818E-338EBF8D9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55394-0D83-417B-8B0C-84768C1A2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6301203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《多媒体基础知识》课件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202X-12-23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多媒体简介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多媒体技术基础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多媒体制作工具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多媒体发展趋势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多媒体制作技巧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多媒体作品欣赏与评价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多媒体简介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多媒体是指在计算机系统中，将多种媒体元素集成，通过计算机进行处理、存储和传输的媒体形式。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多媒体是多种媒体的综合表现形式，包括文字、图形、图像、音频、视频等。这些媒体元素通过计算机进行数字化处理，以实现信息的输入、存储、处理、输出和传输。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05" r="300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多媒体定义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总结词：多媒体类型包括文本、图形、图像、音频、视频和动画等。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973" b="14973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多媒体类型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文本：由字母、数字、符号等组成的平面媒体，用于传递信息和知识。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52" b="2185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图形：通过线条、色彩等元素构成的二维平面媒体，用于表达抽象或具象的概念。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378" b="1537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多媒体类型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图像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4. 音频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5. 视频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6. 动画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多媒体类型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931" r="199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由像素点构成的二维平面媒体，可以呈现真实或虚拟的场景。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通过声音信号传递信息，包括语音、音乐和自然界的声音。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由连续的图像帧组成，可以呈现动态的场景和事件。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通过连续的图像变化来呈现动态效果，常用于模拟复杂的过程或现象。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多媒体应用领域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总结词：多媒体应用领域广泛，包括教育、娱乐、广告、医疗等。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教育：多媒体可以用于制作课件、教学视频等，提高教学效果。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广告：多媒体可以用于制作广告宣传片、广告海报等，吸引消费者注意力。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医疗：多媒体可以用于医学影像诊断、远程医疗等，提高医疗服务的效率和质量。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娱乐：多媒体可以用于制作电影、电视节目、游戏等，提供丰富的视听体验。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多媒体技术基础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介绍音频数据的压缩与解压缩技术，如MP3、AAC等常见音频格式的编码原理。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音频编码与解码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音频特效处理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音频采集与录制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33" r="15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讲解如何对音频信号进行特效处理，如混响、均衡器调整等，以改善音质。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介绍如何使用硬件和软件工具进行音频采集和录制，以及音频质量的优化方法。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音频处理技术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阐述常见的图像格式，如JPEG、PNG等，以及图像的编码原理。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2" r="12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3333" r="33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图像格式与编码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介绍常用的图像处理软件，如Photoshop、GIMP等，以及它们的功能和特点。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图像处理软件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讲解如何使用图像处理软件制作各种特效，如滤镜、合成等。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图像特效制作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图像处理技术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视频剪辑与合成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讲解如何使用视频编辑软件进行视频剪辑、合成以及添加特效。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视频编码与解码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介绍视频数据的压缩与解压缩技术，如MPEG、H.264等常见视频格式的编码原理。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视频流媒体技术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阐述视频流媒体的基本原理以及实现方法，如直播、点播等。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视频处理技术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390" b="143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0968" r="209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动画制作技术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动画原理与制作流程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讲解动画的基本原理以及制作流程，包括角色设计、场景构建等。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传统动画与计算机动画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比较传统动画与计算机动画的制作方法，以及计算机动画的优势。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动画制作软件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介绍常用的动画制作软件，如Flash、Toon Boom等，以及它们的功能和特点。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多媒体制作工具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164" r="351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用于录制、编辑和优化音频的工具。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音频编辑软件可以对音频进行剪辑、混音、降噪等处理，常见的音频编辑软件有Audacity、Adobe Audition等。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音频编辑软件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用于处理、编辑和美化图片的工具。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图像处理软件可以对图片进行裁剪、调整色彩、添加滤镜等操作，常见的图像处理软件有Photoshop、GIMP等。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图像处理软件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https://d.book118.com/677163012030006030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2024-09-01T16:50:52.973</cp:lastPrinted>
  <dcterms:created xsi:type="dcterms:W3CDTF">2024-09-01T08:50:52Z</dcterms:created>
  <dcterms:modified xsi:type="dcterms:W3CDTF">2024-09-01T08:50:55Z</dcterms:modified>
</cp:coreProperties>
</file>