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2D1A4-AF15-445F-9765-5E17DA4CA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0CF37-3198-4B99-9D0B-1A023469C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6E4DE-CC32-4C9D-B094-FA0EF92FE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25EFB9-93F4-4876-A38D-1571C2284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460B45-A8BD-4030-B411-4CAAB46D5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91A917-0AC7-460B-892B-7208C3BCB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2CD978-11C2-4734-A455-204BA7DF0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134B02-411B-472D-9504-6DBA10277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DB7348-C3B8-46E2-BF5B-31204205F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27339-8753-4319-8EF5-72E040383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28B1F-38F3-4091-8635-72F90CEB2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631661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煤矿自救互救安全培训课件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煤矿安全生产概述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自救互救基本原则及方法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煤矿灾害事故自救互救措施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个人防护用品使用与保养知识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应急预案制定与演练实施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总结反思与提高建议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煤矿安全生产概述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维护企业形象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8778" r="8778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煤矿安全生产重要性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煤矿安全生产是保障员工生命安全的基本要求，任何事故都可能导致不可挽回的人员伤亡。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安全生产能够减少事故发生的概率，降低生产中断的风险，从而提高煤矿的生产效率。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煤矿企业作为社会的一份子，应当承担起保障员工生命安全的责任，树立良好的企业形象。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瓦斯爆炸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煤尘爆炸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透水事故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顶板事故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煤矿事故类型及危害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瓦斯爆炸是煤矿中最常见且最具破坏力的事故之一，其产生的高温、高压和有害气体可导致严重的人员伤亡和财产损失。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煤尘爆炸是煤矿另一大事故类型，其产生的破坏力和危害程度不亚于瓦斯爆炸。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顶板事故是指煤矿巷道或采场顶板意外冒落，对人员和设备造成危害的事故。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透水事故是指地下水或地表水突然涌入煤矿巷道，造成人员伤亡和财产损失的事故。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《煤矿安全规程》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《安全生产法》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煤矿安全标准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国际安全标准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煤矿安全法规与标准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该法规定了生产经营单位的安全生产保障、从业人员的权利和义务、安全生产的监督管理等内容，是煤矿安全生产的重要法律依据。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该规程是煤矿安全生产的纲领性文件，规定了煤矿安全生产的基本要求和管理制度。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国际劳工组织、国际标准化组织等制定的相关安全标准，也为煤矿安全生产提供了重要的参考和借鉴。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包括煤矿安全质量标准化、煤矿安全生产技术标准等，是煤矿安全生产的技术规范和标准。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自救互救基本原则及方法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696" b="10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672" b="16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自救基本原则及策略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保持镇静，迅速判断环境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在遇险时，首先要保持冷静，迅速观察并判断周围环境，确定逃生路线。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积极自救，创造生存条件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利用现场一切条件和资源，积极开展自救，如寻找避难所、利用通讯工具求援等。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遵循安全优先原则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在自救过程中，要始终遵循安全优先的原则，确保自身安全后再进行其他行动。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掌握正确救援技巧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掌握正确的救援技巧和方法，如搬运伤员、止血包扎等，避免造成二次伤害。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遵循“三先三后”原则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在互救过程中，要优先救援伤势较重、距离较近、容易救援的人员，后救援其他人员。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在互救过程中，要保持与队友的沟通协作，共同制定救援方案，提高救援效率。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互救基本原则及技巧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心肺复苏术（CPR）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止血与包扎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伤员搬运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常见急症处理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现场急救常识与技能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掌握心肺复苏术的基本操作方法和步骤，能够在紧急情况下对伤员进行心肺复苏。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熟悉不同部位的止血方法和包扎技巧，能够迅速有效地处理伤口。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掌握正确的伤员搬运方法和注意事项，避免在搬运过程中对伤员造成二次伤害。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了解常见急症（如中暑、窒息等）的处理方法和步骤，能够在紧急情况下进行初步处理。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煤矿灾害事故自救互救措施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迅速背向空气震动方向卧倒，用湿毛巾捂住口鼻，减少有害气体吸入。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避开爆炸源和高温火源，寻找安全出口，尽快撤离灾区。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无法撤离时，应迅速进入避难硐室或结实构筑物内躲避，等待救援。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发现有受伤人员，应积极进行现场急救，并尽快向调度室汇报。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瓦斯爆炸事故自救互救要点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633220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633220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633220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633220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1904365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1904365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1904365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10302" y="2832100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立即撤离到透水地点以上的水平，尽量不要进入透水点附近及下方的独头巷道。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透水事故自救互救方法论述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3426899" y="2832100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避开水头冲击，防止被水中泥沙埋压，注意防止被冒顶掉落的矸石和木料等砸伤。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320593" y="2832100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迅速佩戴自救器，若透水破坏巷道中的照明和路标，应沿着有风流通过的巷道上山方向撤退。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223621" y="2832100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撤退过程中，应靠近巷道一侧，抓牢支架或其它固定物体，尽量避开压力水头和泄水主流，防止被水中滚动的矸石和木料撞伤。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434792" y="2507653"/>
            <a:ext cx="3322416" cy="3322417"/>
            <a:chOff x="4434792" y="2507653"/>
            <a:chExt cx="3322416" cy="3322417"/>
          </a:xfrm>
        </p:grpSpPr>
        <p:sp>
          <p:nvSpPr>
            <p:cNvPr id="3" name="Freeform 3"/>
            <p:cNvSpPr/>
            <p:nvPr/>
          </p:nvSpPr>
          <p:spPr>
            <a:xfrm>
              <a:off x="5298153" y="3371015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434792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6159720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6159720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434792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88632" y="3127092"/>
              <a:ext cx="489808" cy="358610"/>
            </a:xfrm>
            <a:custGeom>
              <a:rect l="l" t="t" r="r" b="b"/>
              <a:pathLst>
                <a:path w="142" h="104">
                  <a:moveTo>
                    <a:pt x="0" y="104"/>
                  </a:moveTo>
                  <a:cubicBezTo>
                    <a:pt x="142" y="104"/>
                    <a:pt x="142" y="104"/>
                    <a:pt x="142" y="104"/>
                  </a:cubicBezTo>
                  <a:cubicBezTo>
                    <a:pt x="142" y="0"/>
                    <a:pt x="142" y="0"/>
                    <a:pt x="142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104"/>
                  </a:lnTo>
                  <a:close/>
                  <a:moveTo>
                    <a:pt x="98" y="11"/>
                  </a:moveTo>
                  <a:cubicBezTo>
                    <a:pt x="127" y="11"/>
                    <a:pt x="127" y="11"/>
                    <a:pt x="127" y="11"/>
                  </a:cubicBezTo>
                  <a:cubicBezTo>
                    <a:pt x="127" y="29"/>
                    <a:pt x="127" y="29"/>
                    <a:pt x="127" y="29"/>
                  </a:cubicBezTo>
                  <a:cubicBezTo>
                    <a:pt x="98" y="29"/>
                    <a:pt x="98" y="29"/>
                    <a:pt x="98" y="29"/>
                  </a:cubicBezTo>
                  <a:lnTo>
                    <a:pt x="98" y="11"/>
                  </a:lnTo>
                  <a:close/>
                  <a:moveTo>
                    <a:pt x="12" y="52"/>
                  </a:moveTo>
                  <a:cubicBezTo>
                    <a:pt x="12" y="50"/>
                    <a:pt x="13" y="49"/>
                    <a:pt x="13" y="48"/>
                  </a:cubicBezTo>
                  <a:cubicBezTo>
                    <a:pt x="13" y="46"/>
                    <a:pt x="13" y="45"/>
                    <a:pt x="13" y="44"/>
                  </a:cubicBezTo>
                  <a:cubicBezTo>
                    <a:pt x="14" y="41"/>
                    <a:pt x="15" y="38"/>
                    <a:pt x="16" y="36"/>
                  </a:cubicBezTo>
                  <a:cubicBezTo>
                    <a:pt x="16" y="35"/>
                    <a:pt x="17" y="34"/>
                    <a:pt x="17" y="32"/>
                  </a:cubicBezTo>
                  <a:cubicBezTo>
                    <a:pt x="18" y="31"/>
                    <a:pt x="19" y="30"/>
                    <a:pt x="19" y="29"/>
                  </a:cubicBezTo>
                  <a:cubicBezTo>
                    <a:pt x="20" y="28"/>
                    <a:pt x="21" y="27"/>
                    <a:pt x="22" y="26"/>
                  </a:cubicBezTo>
                  <a:cubicBezTo>
                    <a:pt x="22" y="25"/>
                    <a:pt x="23" y="24"/>
                    <a:pt x="24" y="24"/>
                  </a:cubicBezTo>
                  <a:cubicBezTo>
                    <a:pt x="31" y="16"/>
                    <a:pt x="42" y="11"/>
                    <a:pt x="53" y="11"/>
                  </a:cubicBezTo>
                  <a:cubicBezTo>
                    <a:pt x="65" y="11"/>
                    <a:pt x="76" y="16"/>
                    <a:pt x="83" y="24"/>
                  </a:cubicBezTo>
                  <a:cubicBezTo>
                    <a:pt x="85" y="26"/>
                    <a:pt x="86" y="27"/>
                    <a:pt x="87" y="29"/>
                  </a:cubicBezTo>
                  <a:cubicBezTo>
                    <a:pt x="88" y="30"/>
                    <a:pt x="88" y="31"/>
                    <a:pt x="89" y="32"/>
                  </a:cubicBezTo>
                  <a:cubicBezTo>
                    <a:pt x="90" y="34"/>
                    <a:pt x="90" y="35"/>
                    <a:pt x="91" y="36"/>
                  </a:cubicBezTo>
                  <a:cubicBezTo>
                    <a:pt x="92" y="38"/>
                    <a:pt x="93" y="41"/>
                    <a:pt x="93" y="44"/>
                  </a:cubicBezTo>
                  <a:cubicBezTo>
                    <a:pt x="93" y="45"/>
                    <a:pt x="94" y="46"/>
                    <a:pt x="94" y="48"/>
                  </a:cubicBezTo>
                  <a:cubicBezTo>
                    <a:pt x="94" y="49"/>
                    <a:pt x="94" y="50"/>
                    <a:pt x="94" y="52"/>
                  </a:cubicBezTo>
                  <a:cubicBezTo>
                    <a:pt x="94" y="57"/>
                    <a:pt x="93" y="62"/>
                    <a:pt x="91" y="66"/>
                  </a:cubicBezTo>
                  <a:cubicBezTo>
                    <a:pt x="90" y="69"/>
                    <a:pt x="89" y="72"/>
                    <a:pt x="87" y="75"/>
                  </a:cubicBezTo>
                  <a:cubicBezTo>
                    <a:pt x="86" y="76"/>
                    <a:pt x="85" y="78"/>
                    <a:pt x="83" y="79"/>
                  </a:cubicBezTo>
                  <a:cubicBezTo>
                    <a:pt x="76" y="87"/>
                    <a:pt x="65" y="93"/>
                    <a:pt x="53" y="93"/>
                  </a:cubicBezTo>
                  <a:cubicBezTo>
                    <a:pt x="49" y="93"/>
                    <a:pt x="45" y="92"/>
                    <a:pt x="41" y="91"/>
                  </a:cubicBezTo>
                  <a:cubicBezTo>
                    <a:pt x="38" y="90"/>
                    <a:pt x="35" y="88"/>
                    <a:pt x="32" y="87"/>
                  </a:cubicBezTo>
                  <a:cubicBezTo>
                    <a:pt x="31" y="86"/>
                    <a:pt x="30" y="85"/>
                    <a:pt x="29" y="85"/>
                  </a:cubicBezTo>
                  <a:cubicBezTo>
                    <a:pt x="28" y="84"/>
                    <a:pt x="28" y="84"/>
                    <a:pt x="27" y="83"/>
                  </a:cubicBezTo>
                  <a:cubicBezTo>
                    <a:pt x="26" y="82"/>
                    <a:pt x="25" y="82"/>
                    <a:pt x="24" y="81"/>
                  </a:cubicBezTo>
                  <a:cubicBezTo>
                    <a:pt x="24" y="80"/>
                    <a:pt x="23" y="79"/>
                    <a:pt x="22" y="78"/>
                  </a:cubicBezTo>
                  <a:cubicBezTo>
                    <a:pt x="22" y="78"/>
                    <a:pt x="21" y="77"/>
                    <a:pt x="21" y="77"/>
                  </a:cubicBezTo>
                  <a:cubicBezTo>
                    <a:pt x="20" y="76"/>
                    <a:pt x="20" y="75"/>
                    <a:pt x="19" y="75"/>
                  </a:cubicBezTo>
                  <a:cubicBezTo>
                    <a:pt x="19" y="74"/>
                    <a:pt x="18" y="72"/>
                    <a:pt x="17" y="71"/>
                  </a:cubicBezTo>
                  <a:cubicBezTo>
                    <a:pt x="16" y="70"/>
                    <a:pt x="16" y="68"/>
                    <a:pt x="15" y="66"/>
                  </a:cubicBezTo>
                  <a:cubicBezTo>
                    <a:pt x="13" y="62"/>
                    <a:pt x="12" y="57"/>
                    <a:pt x="12" y="52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707799" y="4779038"/>
              <a:ext cx="501330" cy="504577"/>
            </a:xfrm>
            <a:custGeom>
              <a:rect l="l" t="t" r="r" b="b"/>
              <a:pathLst>
                <a:path w="196" h="197">
                  <a:moveTo>
                    <a:pt x="98" y="197"/>
                  </a:moveTo>
                  <a:cubicBezTo>
                    <a:pt x="152" y="197"/>
                    <a:pt x="196" y="153"/>
                    <a:pt x="196" y="99"/>
                  </a:cubicBezTo>
                  <a:cubicBezTo>
                    <a:pt x="196" y="44"/>
                    <a:pt x="152" y="0"/>
                    <a:pt x="98" y="0"/>
                  </a:cubicBezTo>
                  <a:cubicBezTo>
                    <a:pt x="43" y="0"/>
                    <a:pt x="0" y="44"/>
                    <a:pt x="0" y="99"/>
                  </a:cubicBezTo>
                  <a:cubicBezTo>
                    <a:pt x="0" y="153"/>
                    <a:pt x="43" y="197"/>
                    <a:pt x="98" y="197"/>
                  </a:cubicBezTo>
                  <a:moveTo>
                    <a:pt x="38" y="166"/>
                  </a:moveTo>
                  <a:cubicBezTo>
                    <a:pt x="30" y="158"/>
                    <a:pt x="30" y="158"/>
                    <a:pt x="30" y="158"/>
                  </a:cubicBezTo>
                  <a:cubicBezTo>
                    <a:pt x="49" y="140"/>
                    <a:pt x="49" y="140"/>
                    <a:pt x="49" y="140"/>
                  </a:cubicBezTo>
                  <a:cubicBezTo>
                    <a:pt x="57" y="148"/>
                    <a:pt x="57" y="148"/>
                    <a:pt x="57" y="148"/>
                  </a:cubicBezTo>
                  <a:lnTo>
                    <a:pt x="38" y="166"/>
                  </a:lnTo>
                  <a:close/>
                  <a:moveTo>
                    <a:pt x="103" y="188"/>
                  </a:moveTo>
                  <a:cubicBezTo>
                    <a:pt x="92" y="188"/>
                    <a:pt x="92" y="188"/>
                    <a:pt x="92" y="188"/>
                  </a:cubicBezTo>
                  <a:cubicBezTo>
                    <a:pt x="92" y="162"/>
                    <a:pt x="92" y="162"/>
                    <a:pt x="92" y="162"/>
                  </a:cubicBezTo>
                  <a:cubicBezTo>
                    <a:pt x="103" y="162"/>
                    <a:pt x="103" y="162"/>
                    <a:pt x="103" y="162"/>
                  </a:cubicBezTo>
                  <a:lnTo>
                    <a:pt x="103" y="188"/>
                  </a:lnTo>
                  <a:close/>
                  <a:moveTo>
                    <a:pt x="188" y="104"/>
                  </a:moveTo>
                  <a:cubicBezTo>
                    <a:pt x="161" y="104"/>
                    <a:pt x="161" y="104"/>
                    <a:pt x="161" y="104"/>
                  </a:cubicBezTo>
                  <a:cubicBezTo>
                    <a:pt x="161" y="93"/>
                    <a:pt x="161" y="93"/>
                    <a:pt x="161" y="93"/>
                  </a:cubicBezTo>
                  <a:cubicBezTo>
                    <a:pt x="188" y="93"/>
                    <a:pt x="188" y="93"/>
                    <a:pt x="188" y="93"/>
                  </a:cubicBezTo>
                  <a:lnTo>
                    <a:pt x="188" y="104"/>
                  </a:lnTo>
                  <a:close/>
                  <a:moveTo>
                    <a:pt x="157" y="31"/>
                  </a:moveTo>
                  <a:cubicBezTo>
                    <a:pt x="165" y="39"/>
                    <a:pt x="165" y="39"/>
                    <a:pt x="165" y="39"/>
                  </a:cubicBezTo>
                  <a:cubicBezTo>
                    <a:pt x="147" y="58"/>
                    <a:pt x="147" y="58"/>
                    <a:pt x="147" y="58"/>
                  </a:cubicBezTo>
                  <a:cubicBezTo>
                    <a:pt x="139" y="50"/>
                    <a:pt x="139" y="50"/>
                    <a:pt x="139" y="50"/>
                  </a:cubicBezTo>
                  <a:lnTo>
                    <a:pt x="157" y="31"/>
                  </a:lnTo>
                  <a:close/>
                  <a:moveTo>
                    <a:pt x="147" y="140"/>
                  </a:moveTo>
                  <a:cubicBezTo>
                    <a:pt x="165" y="158"/>
                    <a:pt x="165" y="158"/>
                    <a:pt x="165" y="158"/>
                  </a:cubicBezTo>
                  <a:cubicBezTo>
                    <a:pt x="157" y="166"/>
                    <a:pt x="157" y="166"/>
                    <a:pt x="157" y="166"/>
                  </a:cubicBezTo>
                  <a:cubicBezTo>
                    <a:pt x="139" y="148"/>
                    <a:pt x="139" y="148"/>
                    <a:pt x="139" y="148"/>
                  </a:cubicBezTo>
                  <a:lnTo>
                    <a:pt x="147" y="140"/>
                  </a:lnTo>
                  <a:close/>
                  <a:moveTo>
                    <a:pt x="92" y="9"/>
                  </a:moveTo>
                  <a:cubicBezTo>
                    <a:pt x="103" y="9"/>
                    <a:pt x="103" y="9"/>
                    <a:pt x="103" y="9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92" y="35"/>
                    <a:pt x="92" y="35"/>
                    <a:pt x="92" y="35"/>
                  </a:cubicBezTo>
                  <a:lnTo>
                    <a:pt x="92" y="9"/>
                  </a:lnTo>
                  <a:close/>
                  <a:moveTo>
                    <a:pt x="82" y="76"/>
                  </a:moveTo>
                  <a:cubicBezTo>
                    <a:pt x="99" y="92"/>
                    <a:pt x="99" y="92"/>
                    <a:pt x="99" y="92"/>
                  </a:cubicBezTo>
                  <a:cubicBezTo>
                    <a:pt x="130" y="62"/>
                    <a:pt x="130" y="62"/>
                    <a:pt x="130" y="62"/>
                  </a:cubicBezTo>
                  <a:cubicBezTo>
                    <a:pt x="137" y="70"/>
                    <a:pt x="137" y="70"/>
                    <a:pt x="137" y="70"/>
                  </a:cubicBezTo>
                  <a:cubicBezTo>
                    <a:pt x="99" y="108"/>
                    <a:pt x="99" y="108"/>
                    <a:pt x="99" y="108"/>
                  </a:cubicBezTo>
                  <a:cubicBezTo>
                    <a:pt x="74" y="84"/>
                    <a:pt x="74" y="84"/>
                    <a:pt x="74" y="84"/>
                  </a:cubicBezTo>
                  <a:lnTo>
                    <a:pt x="82" y="76"/>
                  </a:lnTo>
                  <a:close/>
                  <a:moveTo>
                    <a:pt x="38" y="31"/>
                  </a:moveTo>
                  <a:cubicBezTo>
                    <a:pt x="57" y="50"/>
                    <a:pt x="57" y="50"/>
                    <a:pt x="57" y="50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0" y="39"/>
                    <a:pt x="30" y="39"/>
                    <a:pt x="30" y="39"/>
                  </a:cubicBezTo>
                  <a:lnTo>
                    <a:pt x="38" y="31"/>
                  </a:lnTo>
                  <a:close/>
                  <a:moveTo>
                    <a:pt x="34" y="104"/>
                  </a:moveTo>
                  <a:cubicBezTo>
                    <a:pt x="8" y="104"/>
                    <a:pt x="8" y="104"/>
                    <a:pt x="8" y="104"/>
                  </a:cubicBezTo>
                  <a:cubicBezTo>
                    <a:pt x="8" y="93"/>
                    <a:pt x="8" y="93"/>
                    <a:pt x="8" y="93"/>
                  </a:cubicBezTo>
                  <a:cubicBezTo>
                    <a:pt x="34" y="93"/>
                    <a:pt x="34" y="93"/>
                    <a:pt x="34" y="93"/>
                  </a:cubicBezTo>
                  <a:lnTo>
                    <a:pt x="34" y="104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695413" y="3086347"/>
              <a:ext cx="531662" cy="459548"/>
            </a:xfrm>
            <a:custGeom>
              <a:rect l="l" t="t" r="r" b="b"/>
              <a:pathLst>
                <a:path w="184" h="159">
                  <a:moveTo>
                    <a:pt x="132" y="124"/>
                  </a:moveTo>
                  <a:cubicBezTo>
                    <a:pt x="165" y="159"/>
                    <a:pt x="165" y="159"/>
                    <a:pt x="165" y="159"/>
                  </a:cubicBezTo>
                  <a:cubicBezTo>
                    <a:pt x="165" y="124"/>
                    <a:pt x="165" y="124"/>
                    <a:pt x="165" y="124"/>
                  </a:cubicBezTo>
                  <a:cubicBezTo>
                    <a:pt x="184" y="124"/>
                    <a:pt x="184" y="124"/>
                    <a:pt x="184" y="124"/>
                  </a:cubicBezTo>
                  <a:cubicBezTo>
                    <a:pt x="184" y="0"/>
                    <a:pt x="184" y="0"/>
                    <a:pt x="18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24"/>
                    <a:pt x="0" y="124"/>
                    <a:pt x="0" y="124"/>
                  </a:cubicBezTo>
                  <a:cubicBezTo>
                    <a:pt x="115" y="124"/>
                    <a:pt x="115" y="124"/>
                    <a:pt x="115" y="124"/>
                  </a:cubicBezTo>
                  <a:lnTo>
                    <a:pt x="132" y="124"/>
                  </a:lnTo>
                  <a:close/>
                  <a:moveTo>
                    <a:pt x="154" y="49"/>
                  </a:moveTo>
                  <a:cubicBezTo>
                    <a:pt x="162" y="49"/>
                    <a:pt x="168" y="56"/>
                    <a:pt x="168" y="63"/>
                  </a:cubicBezTo>
                  <a:cubicBezTo>
                    <a:pt x="168" y="71"/>
                    <a:pt x="162" y="77"/>
                    <a:pt x="154" y="77"/>
                  </a:cubicBezTo>
                  <a:cubicBezTo>
                    <a:pt x="146" y="77"/>
                    <a:pt x="140" y="71"/>
                    <a:pt x="140" y="63"/>
                  </a:cubicBezTo>
                  <a:cubicBezTo>
                    <a:pt x="140" y="56"/>
                    <a:pt x="146" y="49"/>
                    <a:pt x="154" y="49"/>
                  </a:cubicBezTo>
                  <a:moveTo>
                    <a:pt x="36" y="77"/>
                  </a:moveTo>
                  <a:cubicBezTo>
                    <a:pt x="28" y="77"/>
                    <a:pt x="22" y="71"/>
                    <a:pt x="22" y="63"/>
                  </a:cubicBezTo>
                  <a:cubicBezTo>
                    <a:pt x="22" y="56"/>
                    <a:pt x="28" y="49"/>
                    <a:pt x="36" y="49"/>
                  </a:cubicBezTo>
                  <a:cubicBezTo>
                    <a:pt x="44" y="49"/>
                    <a:pt x="50" y="56"/>
                    <a:pt x="50" y="63"/>
                  </a:cubicBezTo>
                  <a:cubicBezTo>
                    <a:pt x="50" y="71"/>
                    <a:pt x="44" y="77"/>
                    <a:pt x="36" y="77"/>
                  </a:cubicBezTo>
                  <a:moveTo>
                    <a:pt x="75" y="77"/>
                  </a:moveTo>
                  <a:cubicBezTo>
                    <a:pt x="67" y="77"/>
                    <a:pt x="61" y="71"/>
                    <a:pt x="61" y="63"/>
                  </a:cubicBezTo>
                  <a:cubicBezTo>
                    <a:pt x="61" y="56"/>
                    <a:pt x="67" y="49"/>
                    <a:pt x="75" y="49"/>
                  </a:cubicBezTo>
                  <a:cubicBezTo>
                    <a:pt x="83" y="49"/>
                    <a:pt x="89" y="56"/>
                    <a:pt x="89" y="63"/>
                  </a:cubicBezTo>
                  <a:cubicBezTo>
                    <a:pt x="89" y="71"/>
                    <a:pt x="83" y="77"/>
                    <a:pt x="75" y="77"/>
                  </a:cubicBezTo>
                  <a:moveTo>
                    <a:pt x="115" y="77"/>
                  </a:moveTo>
                  <a:cubicBezTo>
                    <a:pt x="107" y="77"/>
                    <a:pt x="100" y="71"/>
                    <a:pt x="100" y="63"/>
                  </a:cubicBezTo>
                  <a:cubicBezTo>
                    <a:pt x="100" y="56"/>
                    <a:pt x="107" y="49"/>
                    <a:pt x="115" y="49"/>
                  </a:cubicBezTo>
                  <a:cubicBezTo>
                    <a:pt x="115" y="49"/>
                    <a:pt x="115" y="49"/>
                    <a:pt x="115" y="49"/>
                  </a:cubicBezTo>
                  <a:cubicBezTo>
                    <a:pt x="123" y="50"/>
                    <a:pt x="129" y="56"/>
                    <a:pt x="129" y="63"/>
                  </a:cubicBezTo>
                  <a:cubicBezTo>
                    <a:pt x="129" y="71"/>
                    <a:pt x="123" y="77"/>
                    <a:pt x="115" y="77"/>
                  </a:cubicBezTo>
                  <a:cubicBezTo>
                    <a:pt x="115" y="77"/>
                    <a:pt x="115" y="77"/>
                    <a:pt x="115" y="77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顶板冒落事故现场处置措施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7947252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如冒顶将人员堵在独头巷道内，被堵人员应赶快构筑避难硐室，并保持镇静，等待救援。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21610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迅速撤离冒顶区域，并立即向调度室汇报，通知相关人员撤离。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947252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抢救人员时，应首先以呼喊、敲打、使用地音探听器等办法与其联络，确定被困人员的位置和人数，再采取有针对性的措施进行抢救。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21610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有经验的老工人应组织人员抢救，加固冒顶区两端的支架，防止冒顶范围扩大。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https://d.book118.com/677163166142006040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2024-09-13T07:17:05.467</cp:lastPrinted>
  <dcterms:created xsi:type="dcterms:W3CDTF">2024-09-12T23:17:05Z</dcterms:created>
  <dcterms:modified xsi:type="dcterms:W3CDTF">2024-09-12T23:17:07Z</dcterms:modified>
</cp:coreProperties>
</file>