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1930B-9F4D-4D35-BC52-1C405CB3F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28AE1-D772-428E-ACAA-7E7551C1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9CBBD-DC4C-4C87-A2C2-DC9CFF923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7B31B-D237-49B8-AA90-6DCD7539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0CF64-09D6-4FD3-8C8B-DA144DB9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B5037A-AEE3-4EDD-BB32-AB038E08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A36C0-6BCA-43D1-B742-4333E4B1A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5EFFC-D706-4281-BC45-D0C4C34F9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4FE1F-3A28-44D4-BD26-C3FE5D09F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F1F72-1493-4A9E-B63F-3412EB915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5A7D6-0429-418D-9745-3E393172C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5124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提高售后团队服务质量与能力的推荐培训课件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售后团队服务现状及挑战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提升服务质量与能力策略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产品知识及技能培训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数据分析与优化改进方法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售后团队服务现状及挑战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缺乏统一的服务标准和流程，导致服务质量参差不齐。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服务响应不及时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客户反馈问题后，售后团队响应速度慢，影响客户满意度。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部分售后服务人员缺乏服务意识，态度冷淡或不耐烦，给客户留下不好印象。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当前服务状况分析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随着产品销量的增加，售后服务需求也相应增长，对售后团队的服务能力提出更高要求。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225" r="52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售后服务需求增长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客户对售后服务的要求越来越高，期望得到更快速、更专业、更周到的服务。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客户期望提升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市场上同类产品竞争激烈，优质的售后服务成为吸引客户的重要手段。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竞争压力加大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149" b="121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客户希望得到更加个性化的服务，如定制化解决方案、专属客户经理等。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智能化服务需求提升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随着科技的发展，客户对智能化服务的需求也越来越高，如智能客服、自助服务平台等。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多元化服务渠道需求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客户希望通过多种渠道获得售后服务，如电话、邮件、社交媒体、在线平台等。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提升服务质量与能力策略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统一服务标准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建立统一的服务标准，包括服务时限、服务态度、服务质量等方面，确保客户在不同渠道和不同时间都能获得一致的服务体验。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制定清晰、明确的售后服务流程，包括接待、问题诊断、解决方案提供、跟进等各个环节。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定期对服务流程进行评估，发现问题及时改进，不断优化服务流程，提高服务效率和质量。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制定标准化服务流程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培训售后人员掌握有效的沟通技巧，包括倾听、表达清晰、回应及时等，以便更好地了解客户需求和问题。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制定并执行服务礼仪规范，包括用语规范、着装整洁、态度热情等，提升客户对售后服务的整体满意度。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服务礼仪规范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培养售后人员的情绪管理和压力应对能力，确保在面对客户投诉和问题时能够保持冷静和专业。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强化沟通技巧与礼仪培训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团队协作与跨部门沟通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强化团队协作和跨部门沟通能力，以便在处理复杂问题时能够迅速调动资源，协同解决客户问题。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加强售后人员对产品知识和专业技能的培训，提高他们分析和解决问题的能力。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定期组织案例分析和经验分享活动，让售后人员从实际案例中学习和借鉴经验，提升解决问题的能力。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提高问题解决能力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产品知识及技能培训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强调公司产品的独特优势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突出产品在设计、性能、可靠性等方面的优势，增强团队对产品的信心和自豪感。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分享成功案例与客户反馈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展示产品在实际应用中的良好表现和客户满意度，激发团队成员为客户提供优质服务的动力。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详细解析公司产品线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包括产品种类、功能特点、技术规格等，确保售后团队对产品有全面深入的了解。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深入了解公司产品特点与优势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常用维修工具与操作技巧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介绍专业维修工具的使用方法，演示常见维修操作步骤，提高团队成员的维修技能水平。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复杂故障处理流程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针对复杂故障情况，提供系统化的处理流程和方法，确保团队成员能够应对各种挑战，提高维修效率。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故障识别与分类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培训团队成员如何准确识别故障类型，判断故障严重程度，以便采取适当的维修措施。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掌握故障排除与维修技能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https://d.book118.com/677165124126006042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2024-09-16T02:20:20.053</cp:lastPrinted>
  <dcterms:created xsi:type="dcterms:W3CDTF">2024-09-15T18:20:20Z</dcterms:created>
  <dcterms:modified xsi:type="dcterms:W3CDTF">2024-09-15T18:20:22Z</dcterms:modified>
</cp:coreProperties>
</file>