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74014-B467-4AC6-9D01-EBD6C39E4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692B8-8E01-4F3D-A028-2A5092110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AA453-DEDE-475B-8CA1-DF3660CB2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FFB29-D785-489D-B873-0140B9F34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B57D30-8C1E-4271-925A-B2AC9A2A0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03E3C-987A-4EC4-BB03-997BDA5AB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E6E2F5-19C7-4C97-9560-5C0A18BB3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2415A-618D-403B-9FA4-3C0E09BC3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C9C87B-8EE3-4677-A0B0-9608C9450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4AE3B-5083-43E9-BF92-3FFAD8DCF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268BD-C79A-457E-A96A-9E2033F3B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16516616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《现代物流案例分析》ppt课件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现代物流技术应用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现代物流面临的挑战与解决方案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未来现代物流展望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现代物流是指利用先进的信息技术和物流设备，对传统物流过程进行优化和整合，实现物流运作的自动化、信息化和智能化。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现代物流强调的是整个物流过程的系统性和整体性，通过采用先进的信息技术、物联网技术和智能物流设备等手段，实现物流运作的自动化、信息化和智能化，提高物流运作的效率和准确性。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现代物流的重要性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现代物流在经济发展中发挥着越来越重要的作用，是促进产业升级和经济发展的重要支撑。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物流作为企业生产、经营和管理的重要环节，直接影响着企业的核心竞争力。通过优化物流过程、降低物流成本和提高物流效率，企业可以更好地满足客户需求，提高市场占有率和盈利能力。同时，现代物流的发展也促进了产业升级和区域经济的发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随着信息技术和智能制造技术的不断发展，现代物流正朝着数字化、智能化、绿色化和全球化的方向发展。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是现代物流的重要特征，通过信息技术实现物流信息的快速传递和处理，提高物流运作的效率和准确性。智能化是现代物流的发展趋势，通过物联网技术和智能设备的应用，实现物流过程的自动化和智能化。绿色化是现代物流的必然要求，通过环保技术和可持续发展理念的应用，降低物流过程对环境的影响。全球化是现代物流的发展方向，通过跨国合作和国际物流网络的建设，实现全球范围内的物流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现代物流的发展趋势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介绍电商物流案例的基本情况，包括涉及的企业、市场规模、竞争格局等。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从物流系统设计、配送网络优化、仓储管理等方面对案例进行深入剖析。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案例总结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总结电商物流案例的特点、成功因素以及可借鉴之处。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案例展望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分析电商物流未来的发展趋势和机遇。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电商物流案例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59251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冷链物流案例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69823"/>
            <a:ext cx="2267763" cy="1218088"/>
            <a:chOff x="763829" y="2569823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69823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介绍冷链物流案例的基本情况，包括冷链物流的概念、发展历程等。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63829" y="2079489"/>
            <a:ext cx="2267763" cy="490334"/>
            <a:chOff x="763829" y="2079489"/>
            <a:chExt cx="2267763" cy="490334"/>
          </a:xfrm>
        </p:grpSpPr>
        <p:sp>
          <p:nvSpPr>
            <p:cNvPr id="28" name="TextBox 28"/>
            <p:cNvSpPr txBox="1"/>
            <p:nvPr/>
          </p:nvSpPr>
          <p:spPr>
            <a:xfrm>
              <a:off x="763829" y="2079489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64089" y="5221258"/>
            <a:ext cx="2267763" cy="1218088"/>
            <a:chOff x="2864089" y="5221258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2864089" y="522125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总结冷链物流案例的特点、成功因素以及可借鉴之处。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64089" y="4730924"/>
            <a:ext cx="2267763" cy="490334"/>
            <a:chOff x="2864089" y="4730924"/>
            <a:chExt cx="2267763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2864089" y="4730924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案例总结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822697" y="5221258"/>
            <a:ext cx="2267763" cy="1218088"/>
            <a:chOff x="6822697" y="5221258"/>
            <a:chExt cx="2267763" cy="1218088"/>
          </a:xfrm>
        </p:grpSpPr>
        <p:sp>
          <p:nvSpPr>
            <p:cNvPr id="34" name="TextBox 34"/>
            <p:cNvSpPr txBox="1"/>
            <p:nvPr/>
          </p:nvSpPr>
          <p:spPr>
            <a:xfrm>
              <a:off x="6822697" y="522125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分析冷链物流未来的发展趋势和机遇。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22697" y="4730924"/>
            <a:ext cx="2267763" cy="490334"/>
            <a:chOff x="6822697" y="4730924"/>
            <a:chExt cx="226776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6822697" y="4730924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案例展望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972595" y="2785723"/>
            <a:ext cx="2267763" cy="1218088"/>
            <a:chOff x="8972595" y="2785723"/>
            <a:chExt cx="2267763" cy="1218088"/>
          </a:xfrm>
        </p:grpSpPr>
        <p:sp>
          <p:nvSpPr>
            <p:cNvPr id="38" name="TextBox 38"/>
            <p:cNvSpPr txBox="1"/>
            <p:nvPr/>
          </p:nvSpPr>
          <p:spPr>
            <a:xfrm>
              <a:off x="8972595" y="2785723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从冷链物流设施、运输管理、品质控制等方面对案例进行深入剖析。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972595" y="2295389"/>
            <a:ext cx="2267763" cy="490334"/>
            <a:chOff x="8972595" y="2295389"/>
            <a:chExt cx="226776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8972595" y="2295389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3096623" y="2700021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187548" y="1104984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5686896" y="2660051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7186254" y="1513484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803631" y="2055449"/>
            <a:ext cx="461677" cy="550831"/>
            <a:chOff x="7803631" y="2055449"/>
            <a:chExt cx="461677" cy="550831"/>
          </a:xfrm>
        </p:grpSpPr>
        <p:sp>
          <p:nvSpPr>
            <p:cNvPr id="46" name="Freeform 46"/>
            <p:cNvSpPr/>
            <p:nvPr/>
          </p:nvSpPr>
          <p:spPr>
            <a:xfrm>
              <a:off x="7969842" y="2161366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803631" y="2055449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3615463" y="3242807"/>
            <a:ext cx="664559" cy="579787"/>
            <a:chOff x="3615463" y="3242807"/>
            <a:chExt cx="664559" cy="579787"/>
          </a:xfrm>
        </p:grpSpPr>
        <p:sp>
          <p:nvSpPr>
            <p:cNvPr id="49" name="Freeform 49"/>
            <p:cNvSpPr/>
            <p:nvPr/>
          </p:nvSpPr>
          <p:spPr>
            <a:xfrm>
              <a:off x="3615463" y="3382158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961125" y="3242807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6456418" y="3388259"/>
            <a:ext cx="577690" cy="614458"/>
            <a:chOff x="6456418" y="3388259"/>
            <a:chExt cx="577690" cy="614458"/>
          </a:xfrm>
        </p:grpSpPr>
        <p:sp>
          <p:nvSpPr>
            <p:cNvPr id="52" name="Freeform 52"/>
            <p:cNvSpPr/>
            <p:nvPr/>
          </p:nvSpPr>
          <p:spPr>
            <a:xfrm>
              <a:off x="6794364" y="3388259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6456418" y="3573425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6595864" y="3689344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6703972" y="3639147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5010292" y="1832578"/>
            <a:ext cx="559445" cy="701972"/>
            <a:chOff x="5010292" y="1832578"/>
            <a:chExt cx="559445" cy="701972"/>
          </a:xfrm>
        </p:grpSpPr>
        <p:sp>
          <p:nvSpPr>
            <p:cNvPr id="57" name="Freeform 57"/>
            <p:cNvSpPr/>
            <p:nvPr/>
          </p:nvSpPr>
          <p:spPr>
            <a:xfrm>
              <a:off x="5401504" y="1832578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5183885" y="1928296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5010292" y="2189448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介绍跨境物流案例的基本情况，包括跨境物流的概念、发展历程等。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从跨境物流政策、通关流程、国际运输等方面对案例进行深入剖析。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案例总结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总结跨境物流案例的特点、成功因素以及可借鉴之处。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案例展望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分析跨境物流未来的发展趋势和机遇。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跨境物流案例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3" r="1123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介绍智能物流案例的基本情况，包括智能物流的概念、发展历程等。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从智能仓储管理、智能配送、大数据应用等方面对案例进行深入剖析。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总结智能物流案例的特点、成功因素以及可借鉴之处。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案例总结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分析智能物流未来的发展趋势和机遇。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案例展望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智能物流案例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现代物流技术应用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通过传感器、RFID等技术，实现物品的实时跟踪和信息共享，提高物流效率和透明度。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在仓储、运输、配送等环节，物联网技术可以帮助企业实时监控货物状态，优化物流流程。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https://d.book118.com/677165166164006040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2024-09-13T13:17:50.268</cp:lastPrinted>
  <dcterms:created xsi:type="dcterms:W3CDTF">2024-09-13T05:17:50Z</dcterms:created>
  <dcterms:modified xsi:type="dcterms:W3CDTF">2024-09-13T05:17:52Z</dcterms:modified>
</cp:coreProperties>
</file>