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DCF02-F503-48E0-924B-822F97A04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50B06-B24E-41AA-9D59-C4A59EFD6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ABC2E-6890-4775-961C-0AEF7EF4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30905-ACDA-407B-9997-E637C388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1A3BB-5279-4D6A-B162-C8118AE34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D02D0B-E913-45F9-B97B-11C1E3152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75A5B5-734E-4F32-938E-AD37B8D1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66ADF-63AA-42CA-BFDB-719CB2FC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6A8C9-336F-4DD3-900F-C3174725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34CFA-61FA-452A-8ED3-EC437325E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F0D9C-4C19-4B42-A151-CE9A74912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6053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2021年中国电竞观赛调研报告观众群体与比赛评价分析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中国电竞市场概述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观众群体特征分析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比赛评价分析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观众参与行为研究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行业挑战与机遇识别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比赛评价影响行业发展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观众对比赛的评价不仅影响比赛本身的质量和声誉，还对整个电竞行业的发展具有重要影响。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电竞行业快速发展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近年来，中国电竞行业经历了快速增长，成为全球最大的电竞市场之一。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观众群体日益壮大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随着电竞比赛的普及和宣传，越来越多的观众开始关注和参与电竞比赛。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本次调研采用问卷调查的方式，通过在线问卷平台收集数据。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样本概述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共收集到有效问卷1000份，样本覆盖全国不同地区、不同年龄、不同职业的电竞观众。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对收集到的数据进行清洗、整理和分析，运用统计学方法对数据结果进行描述和解释。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调研方法与样本概述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中国电竞市场概述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电竞市场规模与增长趋势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中国电竞市场规模逐年增长，2021年已达到数千亿元人民币。其中，游戏收入、赛事奖金、广告赞助等是市场主要收入来源。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随着5G、AI等新技术的应用，以及电竞产业链的不断完善，中国电竞市场未来仍将继续保持高速增长。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游戏研发与运营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赛事组织与执行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俱乐部与选手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媒体与直播平台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电竞产业链结构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游戏研发公司负责游戏的开发和运营，为电竞提供比赛项目。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电竞俱乐部负责选拔和培养优秀选手，组建战队参加各类比赛。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赛事组织公司负责策划、组织和执行各类电竞赛事，包括线上和线下比赛。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媒体和直播平台负责电竞比赛的转播和报道，提高比赛知名度和观众参与度。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中国政府近年来出台了一系列支持电竞产业发展的政策，包括将电竞列为正式体育项目、鼓励高校开设电竞相关专业等。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对电竞产业的发展具有重要影响，政府的支持和引导有助于推动电竞产业的健康快速发展。同时，社会文化和经济因素也会对电竞产业产生影响，如年轻人对电竞的认同度和参与度不断提高，以及广告主对电竞市场的关注度不断上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观众群体特征分析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根据调研数据，中国电竞观众主要集中在18-35岁之间，占比超过80%。其中，18-25岁年轻观众占比最高，达到45%，26-35岁观众占比35%。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男性观众在中国电竞观众群体中占据主导地位，占比达到70%。女性观众占比30%，虽然相对较少，但近年来呈现逐年上升趋势。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年龄分布与性别比例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学生、白领和自由职业者是中国电竞观众的主要职业群体。其中，学生占比最高，达到35%，白领和自由职业者分别占比25%和20%。其他职业如蓝领、公务员等占比较低。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中国电竞观众的教育水平普遍较高，本科及以上学历观众占比超过60%。其中，本科学历观众占比最高，达到40%，硕士及以上学历观众占比20%。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职业构成与教育水平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中国电竞观众的地域分布相对均衡，华东、华南、华北地区观众占比较高，分别占比25%、20%和15%。西南、西北、东北等地区观众占比相对较低。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城市等级差异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一线城市和新一线城市的电竞观众占比较高，分别占比30%和25%。二线城市占比20%，三线及以下城市占比较低。这表明电竞文化在大城市更为普及和流行。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地域分布与城市等级差异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比赛评价分析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https://d.book118.com/677166053161006050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2024-09-23T16:31:29.659</cp:lastPrinted>
  <dcterms:created xsi:type="dcterms:W3CDTF">2024-09-23T08:31:29Z</dcterms:created>
  <dcterms:modified xsi:type="dcterms:W3CDTF">2024-09-23T08:31:31Z</dcterms:modified>
</cp:coreProperties>
</file>