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2EDAE-E33B-4B58-BD70-FBF6CF3E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1C3D5-99EC-4D97-B359-C682A3FD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C86C-A9C5-4BB2-AF1C-FE19FC77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E83B1-81D9-478D-AD3C-019C2985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AF1B1-EB47-4A36-989A-107993E5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86EE0-DCFB-4371-8D8B-C718BE18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8DE49-642D-41A7-90C8-82583716B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34F51-4C39-4F2E-B96A-3686063F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5518D-E34C-420A-A300-E1DCCB19B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B6F1C-CC68-41AB-90EB-1D7CF5BA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CAF22-77CF-439C-9CE5-5B85F8AD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6160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建筑施工十大品牌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品牌优势与特色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品牌市场竞争力分析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品牌未来发展规划与展望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一些品牌有着几十年的历史，甚至百年以上的传承。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历史悠久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品牌背后往往有着深厚的文化底蕴和独特的建筑理念。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文化底蕴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一些品牌与特定的地域文化紧密相连，体现了当地建筑艺术的精髓。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一些品牌在初创时期就明确了发展方向和定位。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通过不断创新和拓展，品牌逐渐壮大并成为行业内的佼佼者。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一些品牌开始拓展国际市场，推动了中国建筑品牌在国际上的影响力。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国际化进程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国内外奖项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一些品牌在国际和国内建筑领域获得了众多奖项和认可。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标志性建筑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一些品牌参与了国内外的标志性建筑建设，展示了其卓越的建筑实力。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社会影响力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一些品牌在推动绿色建筑、可持续发展等方面发挥了积极作用，具有广泛的社会影响力。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品牌荣誉与成就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提供各类建筑设计服务，包括住宅、商业、工业等领域的建筑设计。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提供全面的建筑施工服务，包括施工组织、施工管理、施工质量控制等。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建筑设计与施工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提供各种建筑所需的材料，如混凝土、钢材、木材等。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提供各种建筑所需的设备，如施工机械、电气设备等。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建筑材料与设备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建筑设备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采用先进的智能化技术，如BIM技术、物联网技术等，提高建筑施工的效率和质量。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采用信息化管理手段，如ERP系统、项目管理软件等，实现建筑施工的信息化管理和协同工作。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建筑智能化与信息化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品牌优势与特色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https://d.book118.com/677166160032006026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2024-08-31T03:54:46.470</cp:lastPrinted>
  <dcterms:created xsi:type="dcterms:W3CDTF">2024-08-30T19:54:46Z</dcterms:created>
  <dcterms:modified xsi:type="dcterms:W3CDTF">2024-08-30T19:54:48Z</dcterms:modified>
</cp:coreProperties>
</file>