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F6CB85-AEF5-491D-B521-A204331D35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1C3920-2489-411D-BC25-C708594C65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D234D0-BEF5-4969-84AB-7F3B218981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B33437-6661-40AB-A7CF-11FCFCC52D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4B5A39E-2E6F-40DB-A4CD-6F6D5B03FC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BF2268C-9CAD-4105-B93A-ADEC6702C6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1CCA78D-F513-4CD0-8554-7271FA13F7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B86B57-F6C9-4940-8D2D-DE2CEBB43D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4DE3C6-9755-4C7B-A9B8-1BC8261198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EE8073-75DD-4983-8B72-73AF667EA8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AFCD28-F169-44C1-A8AC-C31BEEFE74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1">
          <a:blip r:embed="rId1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7200133053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动物园营销全解析</a:t>
            </a:r>
            <a:endParaRPr lang="en-US" sz="51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汇报人：</a:t>
            </a:r>
            <a:endParaRPr lang="en-US" sz="2025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2024-01-09</a:t>
            </a:r>
            <a:endParaRPr lang="en-US" sz="2025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动物园营销概述</a:t>
            </a:r>
            <a:endParaRPr lang="en-US" sz="240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动物园营销策略</a:t>
            </a:r>
            <a:endParaRPr lang="en-US" sz="240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动物园营销手段</a:t>
            </a:r>
            <a:endParaRPr lang="en-US" sz="240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动物园营销案例分析</a:t>
            </a:r>
            <a:endParaRPr lang="en-US" sz="240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动物园营销的未来趋势</a:t>
            </a:r>
            <a:endParaRPr lang="en-US" sz="240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动物园营销概述</a:t>
            </a:r>
            <a:endParaRPr lang="en-US" sz="51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57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r="-3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动物园营销是指企业通过运用各种营销策略，吸引和留住客户，提高品牌知名度和市场份额的过程。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动物园营销强调客户体验、品牌形象和客户关系管理，注重与客户的互动和沟通，以满足客户需求为出发点，提供个性化的服务和产品。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定义与特点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 panose="020f0502020204030204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b="2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r="2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r="-2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动物园营销的重要性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提高品牌知名度</a:t>
              </a:r>
              <a:endParaRPr lang="en-US" sz="2025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通过有效的营销策略，提升品牌在市场中的知名度和影响力。</a:t>
              </a:r>
              <a:endPara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增加市场份额</a:t>
              </a:r>
              <a:endParaRPr lang="en-US" sz="2025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通过满足客户需求，提高客户满意度和忠诚度，增加市场份额。</a:t>
              </a:r>
              <a:endPara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促进企业可持续发展</a:t>
              </a:r>
              <a:endParaRPr lang="en-US" sz="2025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良好的营销策略有助于企业持续创新、优化产品和服务，实现可持续发展。</a:t>
              </a:r>
              <a:endPara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r="1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动物园营销起源于20世纪初的美国，当时的企业开始意识到客户需求的重要性，开始运用各种营销策略来吸引客户。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历史</a:t>
            </a:r>
            <a:endParaRPr lang="en-US" sz="201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随着科技和社会的发展，动物园营销的策略和手段也不断创新和发展，数字化营销、社交媒体营销等新兴营销方式逐渐成为主流。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发展</a:t>
            </a:r>
            <a:endParaRPr lang="en-US" sz="201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动物园营销的历史与发展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动物园营销策略</a:t>
            </a:r>
            <a:endParaRPr lang="en-US" sz="51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57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根据动物园的特点和资源，确定目标市场范围，如家庭游客、学生团体、公司团队等。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目标市场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了解目标市场的需求、偏好和消费习惯，以便更好地满足游客需求。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市场调研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根据市场调研结果，制定相应的市场定位策略，如打造特色主题、提供特色服务等。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定位策略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目标市场定位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特色服务</a:t>
              </a:r>
              <a:endPara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提供特色餐饮、纪念品、导览服务等，提升游客的满意度和忠诚度。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品牌形象</a:t>
              </a:r>
              <a:endPara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塑造独特的品牌形象，如环保、教育和亲子等，以区别于其他动物园。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产品创新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开发具有创新性和独特性的动物展览和互动体验项目，以吸引游客。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产品差异化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r="1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会员制度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建立会员制度，为会员提供更多的优惠和服务，增加游客的忠诚度。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定价策略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根据市场需求和竞争情况，制定合理的门票价格和特色服务价格。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优惠政策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针对不同市场和游客群体，制定相应的优惠政策，如学生优惠、团体优惠等。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价格策略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直销渠道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利用官方网站、社交媒体等平台进行宣传和销售。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线下渠道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在景区周边设立售票点，方便游客购买门票。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分销渠道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与旅行社、酒店等合作，共同推广和销售门票和服务。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渠道策略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r="1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主题活动</a:t>
              </a:r>
              <a:endPara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举办各种主题活动，如动物科普活动、亲子互动活动等，吸引游客参与。</a:t>
              </a:r>
              <a:endPara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合作推广</a:t>
              </a:r>
              <a:endPara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与其他机构和企业合作，共同推广动物园的特色和活动。</a:t>
              </a:r>
              <a:endPara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口碑营销</a:t>
              </a:r>
              <a:endPara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通过游客口碑和推荐，提高动物园的知名度和美誉度。</a:t>
              </a:r>
              <a:endPara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促销策略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动物园营销手段</a:t>
            </a:r>
            <a:endParaRPr lang="en-US" sz="51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57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户外广告</a:t>
              </a:r>
              <a:endPara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利用户外广告牌、公交车身广告等方式，吸引潜在游客的注意力。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印刷媒体广告</a:t>
              </a:r>
              <a:endPara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在报纸、杂志等印刷媒体上发布广告，传递动物园的特色和活动信息。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电视广告</a:t>
              </a:r>
              <a:endPara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通过在电视媒体上播放广告，提高动物园的知名度和曝光率。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r="-3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广告宣传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https://d.book118.com/677200133053006035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2024-09-09T18:47:47.129</cp:lastPrinted>
  <dcterms:created xsi:type="dcterms:W3CDTF">2024-09-09T10:47:47Z</dcterms:created>
  <dcterms:modified xsi:type="dcterms:W3CDTF">2024-09-09T10:47:49Z</dcterms:modified>
</cp:coreProperties>
</file>