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41EF8DA-F3D0-486D-8A06-1B4952F6D4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E5D315-4A2E-439C-8596-9749725ECF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B19776-975B-4748-88B3-1D916DA945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E4792A-9506-4460-9CD6-AEF5143B0B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4D6F6C-0EB2-4EC3-A898-35A6511417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FF2469-6E4D-4DD9-A0F2-F7347B8C2E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D5AC7D7-0F5E-4F93-945D-A599B12E84D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3F78FE-8057-4D0E-B4DC-4D89005241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2A74BE-3AA0-4CF5-A7B0-C537DCF3F5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E03851-F4BE-431D-B536-7396CEC58A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BE1634-0B09-4808-A6E4-911D6C826F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800100002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《感染与抗感染》ppt课件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感染概述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抗感染的方法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常见感染疾病</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预防感染的措施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抗感染药物的研发与进展</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感染概述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感染是指病原体突破人体防线，侵入人体并在体内繁殖，导致人体出现一系列异常症状的过程。根据病原体类型，感染可分为细菌感染、病毒感染、真菌感染等。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感染是指病原体突破人体防线，侵入人体并在体内繁殖，导致人体出现一系列异常症状的过程。感染是临床医学中常见的病理过程，可引起局部或全身性的疾病。根据病原体类型，感染可分为细菌感染、病毒感染、真菌感染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感染的定义与分类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99244" y="2206511"/>
            <a:ext cx="2986286" cy="298628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总结词：感染的传播途径主要包括直接接触、飞沫传播、消化道传播、血液传播等。了解传播途径有助于采取有效的预防措施。</a:t>
            </a:r>
          </a:p>
          <a:p>
            <a:pPr marL="203200" lvl="0" indent="-203200">
              <a:lnSpc>
                <a:spcPct val="120000"/>
              </a:lnSpc>
              <a:buFont typeface="Arial"/>
              <a:buChar char="•"/>
            </a:pPr>
            <a:r>
              <a:rPr lang="en-US" sz="900">
                <a:solidFill>
                  <a:srgbClr val="FFFFFF">
                    <a:alpha val="100000"/>
                  </a:srgbClr>
                </a:solidFill>
                <a:latin typeface="Microsoft Yahei"/>
                <a:ea typeface="Microsoft Yahei"/>
                <a:cs typeface="Microsoft Yahei"/>
              </a:rPr>
              <a:t>详细描述：感染的传播途径是多种多样的，主要包括直接接触、飞沫传播、消化道传播、血液传播等。直接接触传播是指病原体通过皮肤、黏膜等直接接触而传播，如握手、拥抱等。飞沫传播是指通过咳嗽、打喷嚏等方式将含有病原体的飞沫传播到空气中，被人吸入后引起感染，如流感病毒、结核杆菌等。消化道传播是指通过食物、水等消化道接触而传播的感染，如霍乱弧菌、甲型肝炎病毒等。血液传播是指通过血液接触而传播的感染，如乙肝病毒、丙肝病毒等。了解感染的传播途径有助于采取有效的预防措施，减少感染的风险。</a:t>
            </a:r>
          </a:p>
        </p:txBody>
      </p:sp>
      <p:pic>
        <p:nvPicPr>
          <p:cNvPr id="6" name="Picture 6"/>
          <p:cNvPicPr>
            <a:picLocks noChangeAspect="1"/>
          </p:cNvPicPr>
          <p:nvPr/>
        </p:nvPicPr>
        <p:blipFill>
          <a:blip r:embed="rId2">
            <a:alphaModFix/>
          </a:blip>
          <a:srcRect l="7125" r="7125"/>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感染的传播途径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感染的症状因病原体和感染部位不同而异，常见症状包括发热、咳嗽、腹痛、腹泻等。感染可能引发严重的后果，如器官功能衰竭、死亡等。</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感染的症状因病原体和感染部位不同而异，但通常会有一些相似的表现。常见症状包括发热、咳嗽、乏力、头痛、腹痛、腹泻等。这些症状的出现提示身体可能受到了病原体的侵袭，需要及时就医诊治。此外，感染可能引发严重的后果，如器官功能衰竭、死亡等。因此，对于感染的预防和控制非常重要，及时诊断和治疗也是降低感染引发严重后果的关键。</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详细描述</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感染的症状与后果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抗感染的方法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777" b="1077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0267" b="2026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3708" b="1370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抗生素的使用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抗生素种类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抗生素是治疗细菌感染的主要药物，根据抗菌谱的不同，抗生素可分为多种类型，如青霉素类、头孢菌素类、氨基糖苷类等。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抗生素使用原则</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在使用抗生素时，应遵循足量、足疗程的原则，根据感染的具体病菌和严重程度选择合适的抗生素，并按照医生的建议使用。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抗生素的副作用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长期或不当使用抗生素可能导致肠道菌群失调、肝肾损伤、耳毒性等副作用，因此在使用过程中应密切关注不良反应的发生。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抗病毒药物的作用机制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抗病毒药物通过抑制病毒复制或干扰病毒生命周期等机制发挥抗病毒作用。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抗病毒药物的副作用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抗病毒药物也可能产生一定的副作用，如骨髓抑制、肝肾损伤等，因此在使用过程中应密切监测不良反应。</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抗病毒药物种类</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针对病毒感染，抗病毒药物可分为广谱抗病毒药和特异性抗病毒药，如利巴韦林、阿昔洛韦等。</a:t>
            </a:r>
          </a:p>
        </p:txBody>
      </p:sp>
      <p:pic>
        <p:nvPicPr>
          <p:cNvPr id="10" name="Picture 10"/>
          <p:cNvPicPr>
            <a:picLocks noChangeAspect="1"/>
          </p:cNvPicPr>
          <p:nvPr/>
        </p:nvPicPr>
        <p:blipFill>
          <a:blip r:embed="rId2"/>
          <a:srcRect l="16167" r="161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抗病毒药物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833" r="13833"/>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免疫疗法是通过调节人体免疫系统来增强机体抗感染能力的方法，包括免疫增强剂、免疫抑制剂等。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免疫疗法的种类</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免疫疗法通过调节免疫细胞的活性、促进抗体产生等方式增强机体免疫力，从而对抗感染。</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免疫疗法的作用机制</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免疫疗法可能产生过敏反应、自身免疫病等副作用，因此在使用过程中应密切关注不良反应的发生。</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免疫疗法的副作用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免疫疗法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3500" r="23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其他抗感染方法包括中医中药、物理疗法、化学疗法等，这些方法在某些特定情况下可能具有一定的抗感染作用。</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其他抗感染方法的优缺点：这些方法可能具有一定的疗效和优势，但也存在一定的局限性和副作用，因此在使用过程中应综合考虑疗效和安全性等因素。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其他抗感染方法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常见感染疾病</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感冒是一种常见的病毒感染，通常表现为发热、咳嗽、流涕等症状。</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感冒通常由鼻病毒引起，通过飞沫传播。感冒病毒会影响人体的免疫系统，使人体容易感染其他疾病。感冒的症状包括发热、咳嗽、流涕、喉咙痛等，通常在一周左右自行消失。预防感冒的方法包括勤洗手、避免接触患者、接种流感疫苗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https://d.book118.com/678001000026006035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2024-09-13T21:11:40.859</cp:lastPrinted>
  <dcterms:created xsi:type="dcterms:W3CDTF">2024-09-13T13:11:40Z</dcterms:created>
  <dcterms:modified xsi:type="dcterms:W3CDTF">2024-09-13T13:11:42Z</dcterms:modified>
</cp:coreProperties>
</file>