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7626A-563A-4567-8156-5A20E00C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BA5F3-4667-437B-BD39-306FD429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A37B7-6F7E-419D-8FAE-73321349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4B1C8-8CBE-4B84-9685-B7A2B7E2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2C052-EC34-451E-981A-67889AB7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D0975-1BB1-42C0-B2ED-5F5E3B28E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E8F49-52E5-4F93-B3A5-BBCE0DBB4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B453C-04F2-4F53-A706-53E76755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628EC-21A7-4304-8415-AA20AC658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2FD6A-5BF3-4C86-9460-05EC9AA8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F97E6-EB85-454B-B524-63F04C88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01132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心理健康日的活动总结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7" b="195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关注心理健康，共创美好生活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提高心理健康意识，促进个人成长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倡导积极心态，预防心理疾病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2023年5月20日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· 2023年5月20日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148379" y="3481194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259101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3037008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814915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592821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370728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148635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926542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704448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482355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260262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6503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62089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63805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72775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864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8281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986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81579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90549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86416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700586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763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935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832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70419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81835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81541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81712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82609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82196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215798"/>
            <a:ext cx="10009632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市中心公园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3592" r="1359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心理健康的重要性、如何应对压力、抑郁和焦虑等常见心理问题。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通过讲解、案例分析和互动讨论，让参与者了解心理健康的基本知识，掌握应对心理问题的技巧和方法。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讲座效果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参与者普遍反映讲座内容实用、深入浅出，对他们的心理健康有积极影响。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工作坊主题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如何放松身心、如何进行自我调节和情绪管理。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工作坊内容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通过实际操作和体验，让参与者学习如何通过深呼吸、冥想和身体放松等方法来缓解压力和焦虑。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工作坊效果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参与者在工作坊中积极参与，反馈良好，认为这些方法对他们的情绪管理和压力缓解有明显帮助。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心理健康主题的电影，如《心灵驿站》等。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通过观看电影，让参与者了解心理健康问题的普遍性和严重性，以及如何应对和解决这些问题。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电影放映后，参与者进行了热烈的讨论和分享，加深了对心理健康问题的认识和理解。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心理健康电影放映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以心理健康为主题的游戏，如心理压力测试、情绪拼图等。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通过参与游戏，让参与者了解自己的心理健康状况，学习如何应对心理问题，并与其他参与者交流互动。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游戏活动受到参与者的热烈欢迎，不仅增加了活动的趣味性，也促进了参与者之间的交流和互动。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心理健康游戏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https://d.book118.com/678001132043006044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2024-09-24T07:33:19.120</cp:lastPrinted>
  <dcterms:created xsi:type="dcterms:W3CDTF">2024-09-23T23:33:19Z</dcterms:created>
  <dcterms:modified xsi:type="dcterms:W3CDTF">2024-09-23T23:33:20Z</dcterms:modified>
</cp:coreProperties>
</file>