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99E0E-9A72-40B8-B092-455A01F1C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2B06C-33EB-4078-A82B-8E436BFE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B70F4-E467-469F-B257-03662F03B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EEF3F-A243-4C6E-939A-7F0E17B1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16EB2-55C8-4465-903A-00B7369AF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AEB28A-D949-4DB9-9088-FA890A50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73493-903F-45DB-BDCD-2E2B80158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797C7-A4C1-4AFA-962F-C449DF9B2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556C8-8E2B-4014-B255-54AA8842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365AC-B18A-45E5-9753-A070E9692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096CE-D50D-4746-9329-5DEE9529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03120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2023年口腔医师年度工作总结报告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全年接诊患者数量达到XXX人次，较去年增长了XX%。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患者接诊数量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完成了包括牙齿填充、牙周治疗、牙齿矫正等多种治疗类型，有效缓解了患者的口腔问题。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通过科学的治疗方案和精细的操作，患者满意度达到了XX%以上，治疗效果显著。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成功治疗了一例复杂的牙周病患者，通过综合治疗，患者口腔状况明显改善，生活质量得到提高。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病例分享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患者接诊与治疗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宣教内容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反馈评价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口腔健康宣教活动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0933" r="209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全年组织了X场口腔健康宣教活动，覆盖了社区、学校和企事业单位。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重点宣传口腔保健知识、刷牙技巧和定期口腔检查的重要性。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活动参与人数达到XXX人，提高了大众对口腔健康的关注度。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宣教活动得到了广泛的好评和认可，许多参与者表示收获颇丰。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参加了X个关于口腔治疗新技术和临床实践的培训课程。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通过培训学习，掌握了先进的口腔治疗技术和理念，提高了临床操作水平。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参与了X次口腔医学学术交流会议，与同行交流心得，扩宽了专业视野。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完成了继续教育学分要求，为专业发展提供了有力支撑。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在2023年度，口腔医师团队共治愈了1000余名患者，其中复杂病例达到200例，治疗效果显著。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口腔医师团队成功治疗了一位患有严重牙周病的患者，通过综合治疗和精心护理，患者的口腔健康状况得到明显改善，生活质量得到提高。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治愈患者的数量和案例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典型案例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治愈患者数量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口腔医师团队积极参与口腔健康教育活动，通过讲座、义诊等形式普及口腔保健知识，提高了居民的口腔保健意识。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口腔健康教育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口腔医师团队为社区居民提供定期口腔检查服务，及时发现并处理口腔问题，有效预防口腔疾病的发生。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口腔预防保健工作的成效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口腔医师团队参与了多项关于口腔疾病的科研项目，通过深入研究和实践，提高了对口腔疾病的诊疗水平。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口腔医师团队积极参加学术交流活动，与国内外同行进行深入探讨和合作，共同推动口腔医学的发展。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参与的科研项目和学术交流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https://d.book118.com/678003120064006044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2024-09-24T14:40:52.734</cp:lastPrinted>
  <dcterms:created xsi:type="dcterms:W3CDTF">2024-09-24T06:40:52Z</dcterms:created>
  <dcterms:modified xsi:type="dcterms:W3CDTF">2024-09-24T06:40:54Z</dcterms:modified>
</cp:coreProperties>
</file>