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7F4A2-6B97-460B-A247-129C0EC14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B845B-A5E3-4810-B791-8DC39F000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090CE-3683-4E5B-988D-3B6B99406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576CB-A249-4068-B5E6-3840B8B81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36610A-3A7A-4F09-927B-6CB24367E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A11048-56D7-4AAD-8C47-A687A1C0F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3448F4-057C-4551-A0B3-54AF56014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4FC73-8217-4E4F-B7AD-E6F6FF0B1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D2F56-69F9-429B-9D58-5DD8B1566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FDE13-07C8-4DF1-A154-FABA0EE36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95D98-7C21-4614-81CB-2C90ED007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0411002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预防骨科腰痛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骨科腰痛的预防措施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其他预防腰痛的方法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腰痛定义：腰痛是指腰部的一侧或两侧发生的疼痛，可能伴随着坐骨神经痛，影响日常生活和工作。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6688" b="668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腰痛定义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50" r="217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突然发作的剧烈疼痛，通常由肌肉拉伤、扭伤或腰椎间盘突出引起。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急性腰痛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持续时间较长的疼痛，可能由长期不良姿势、腰椎退行性变、骨质疏松等引起。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慢性腰痛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腰痛分类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腰部疼痛、坐骨神经痛、下肢麻木、肌肉无力等。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影响日常生活和工作，严重时可能导致行动不便、心理压力增大等。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腰痛的症状与影响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腰痛原因分析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随着年龄增长，腰椎间盘逐渐老化，弹性降低，容易受到压力影响，导致腰痛。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腰椎老化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脊柱结构异常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5708" b="15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如脊柱侧弯、腰椎滑脱等，也可能引起腰痛。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骨密度降低，骨骼变脆，易发生骨折或椎体压缩性骨折，导致腰痛。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由于腰椎间盘退变或外伤导致纤维环破裂，髓核突出压迫神经根或脊髓，引发腰痛。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腰椎骨关节退行性变、黄韧带肥厚等导致腰椎管容积减小，压迫神经根或脊髓，引发腰痛。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腰椎管狭窄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腰椎椎体间相对位移超过正常范围，导致神经根或脊髓受压，引发腰痛。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腰椎滑脱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长时间保持不良坐姿，如弯腰、驼背等，会增加腰椎负担，导致腰痛。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8583" r="28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不良坐姿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长期缺乏运动导致肌肉力量减弱，腰椎稳定性下降，容易引发腰痛。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6465" r="2646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过度使用腰部力量进行重体力劳动，如搬运重物、弯腰耕作等，可能引发腰痛。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重体力劳动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骨科腰痛的预防措施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https://d.book118.com/678004110023006035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2024-09-13T20:02:28.875</cp:lastPrinted>
  <dcterms:created xsi:type="dcterms:W3CDTF">2024-09-13T12:02:28Z</dcterms:created>
  <dcterms:modified xsi:type="dcterms:W3CDTF">2024-09-13T12:02:30Z</dcterms:modified>
</cp:coreProperties>
</file>