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B4754-C0E3-4FD1-8131-11C0ED838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79D11-37BB-4A3F-B900-171CC989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6AC27-BDCE-45EE-8461-3ADE2F47E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2A5D6-5852-4721-AF2B-6D8C977CB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74A40-6270-4463-B15B-4A0C856B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2F528-6E38-424F-8B1B-CD2A52FF6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E2EFB-CF6A-4924-BC1F-9247DB2F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E032E-3BF4-4133-972E-8663517C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08D39-A3A2-45CA-9B88-B1E3F9E0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89A61-53FE-4849-B1B8-171087C5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51FCD-2BCC-4C0E-B0D0-30576BC92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06030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听讲座写心得体会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听讲过程中的思考与感悟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讲座后的反思与行动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与他人的交流与分享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讲座主题与背景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21" r="339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本次讲座主题为“未来科技与人工智能的发展”，涵盖了人工智能、机器学习、深度学习等领域的前沿技术和应用。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通过介绍最新科技进展和趋势，帮助听众了解未来科技的发展方向和应用前景，提高科技素养和创新意识。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讲座主题简介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人工智能是一种模拟人类智能的技术，包括语音识别、图像识别、自然语言处理等方面。近年来，随着深度学习技术的发展，人工智能在各个领域的应用越来越广泛。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机器学习是一种通过训练数据自动学习模型并进行预测的方法。它是人工智能的重要分支，被广泛应用于数据挖掘、自然语言处理、计算机视觉等领域。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深度学习是机器学习的一种，它使用深度神经网络来模拟人脑的学习过程。深度学习在图像识别、语音识别、自然语言处理等领域取得了显著的成果。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相关领域背景知识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我对未来科技和人工智能的发展非常感兴趣，认为这些技术将改变我们的生活方式和社会结构。我希望通过本次讲座了解更多关于这些技术的最新进展和应用前景。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希望通过本次讲座深入了解人工智能、机器学习和深度学习的原理和应用，了解这些技术在实际问题中的解决方案和效果。同时，我也希望通过与专家的交流和互动，拓宽自己的视野和思路，激发创新思维和灵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个人对主题的兴趣与期望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讲座内容与亮点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本次讲座的主讲嘉宾是在该领域享有盛誉的专家，具有多年的研究经验和丰富的实践成果。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主讲嘉宾在讲座中介绍了其在该领域所取得的杰出成就和贡献，包括重要的学术论文、专利以及在实际应用中的成功案例等。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主讲嘉宾介绍及成就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成就和贡献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核心观点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讲座中，主讲嘉宾提出了具有创新性和前瞻性的核心观点，即在未来该领域的发展趋势和研究方向。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论据阐述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为了支持其核心观点，主讲嘉宾引用了大量的数据和案例进行分析和阐述，深入浅出地解释了相关理论和实践依据。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核心观点和论据阐述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主讲嘉宾在讲座中展示了一种全新的理论框架或模型，该理论具有较高的学术价值和实际应用前景。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除了理论创新外，主讲嘉宾还介绍了一种先进的实践方法或技术，该方法在实际应用中取得了显著的效果和成果。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创新性理论或实践方法展示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听讲过程中的思考与感悟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讲座以通俗易懂的方式阐述了复杂的专业知识，使我能够较好地理解和掌握核心内容。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讲座主题深入浅出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观点新颖有启发性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案例生动具体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讲座中提出的独特观点和见解，激发了我的思考，拓宽了我的视野。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讲座中引用的实际案例，使我能够将理论与实际相结合，更深入地理解相关知识。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对讲座内容的理解与思考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与自身经验或知识的联系与对比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与自身经验的联系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讲座中的某些内容与我的个人经历或经验相吻合，让我产生了共鸣，加深了对相关知识的理解。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与已有知识的对比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通过将讲座内容与我所学的知识进行对比，我发现它们之间存在互补性，有助于我构建更加完善的知识体系。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对未来学习的启示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讲座内容为我未来的学习提供了方向和建议，使我能够更有针对性地进行学习和积累。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https://d.book118.com/678006030103006035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2024-09-14T13:32:46.388</cp:lastPrinted>
  <dcterms:created xsi:type="dcterms:W3CDTF">2024-09-14T05:32:46Z</dcterms:created>
  <dcterms:modified xsi:type="dcterms:W3CDTF">2024-09-14T05:32:48Z</dcterms:modified>
</cp:coreProperties>
</file>