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95037-B0C7-4FC8-A8EA-B2563545B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18F39-3304-4F7C-8A83-BAC7B4A1B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99E53-510F-49B7-BB0D-1104395F5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29252-A78E-46AD-9AAD-A65DBCC4F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D71BE0-8D07-4DB5-A885-4FCE3F74B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25B578-D430-4563-8DF5-74A8449BD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5641C5-FC0E-4977-8305-BA29EC190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35166-23AD-46BE-910B-84E1B4865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18B5B-96DB-413A-B655-EB14F4993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F87B7-848D-4688-A732-AB0F396FA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4F43C-05A5-4810-A81E-666E6C4C1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06055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作文中的感情表达与情节设定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感情表达在作文中的重要性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常见的感情表达方式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情节设定对感情表达的影响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实例分析：优秀作文中的感情表达与情节设定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写作技巧：如何提升作文中的感情表达与情节设定能力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感情表达在作文中的重要性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通过生动的描绘和形象的比喻，使读者能够深入体验作品所表达的情感，从而增强作品的感染力。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感情真挚、深沉的表达能够触动读者的心灵，使读者对作品产生强烈的共鸣和情感共振。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强烈的感情表达能够激发读者的阅读兴趣和好奇心，引导读者进一步探索作品的内涵和意义。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增强作品感染力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作文中的感情表达往往蕴含着作者对人生、社会和自然的深刻思考和独特见解，通过感情表达传递自己的价值观。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作者通过作品中的感情表达来展现自己的情感倾向和态度立场，从而引导读者对作品主题进行深入思考。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感情表达作为作者与读者之间的桥梁，有助于读者更好地理解作者的创作意图和思想内涵。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传递作者价值观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引发读者共鸣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作文中的感情表达能够引发读者的情感共鸣，使读者在阅读过程中产生身临其境的感受。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通过描绘普遍存在的情感经历和心路历程，作文能够触动读者的内心情感，使读者产生强烈的共鸣和认同感。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感情表达的深度和真实性决定了作品能否打动读者的心灵，引发读者的情感共鸣和思考。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常见的感情表达方式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直接描写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通过人物的语言、动作、神态等直接表现其内心情感。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利用修辞手法如夸张、对比等强化情感表达。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直接抒发作者的感慨或议论，表达情感倾向。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借助环境描写烘托氛围，暗示人物内心情感。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通过其他人物的言行举止来反映主角的情感状态。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运用含蓄的笔触，让读者自行体会人物的情感波动。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间接暗示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象征手法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使用具有象征意义的物品、场景或动作来表达情感。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通过象征性的事物与人物内心世界的联系，表现情感的深度和复杂性。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借助象征手法赋予抽象情感以具体形象，增强情感的感染力。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通过寓言故事或隐喻性叙述，将情感表达融入其中。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利用寓言和隐喻的含蓄性和多义性，激发读者的思考和共鸣。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通过寓言和隐喻的巧妙运用，使情感表达更具深度和内涵。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寓言和隐喻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情节设定对感情表达的影响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角色塑造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情节背景铺垫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通过对故事发生的时间、地点、社会背景等环境的细致描绘，为感情表达营造氛围，使读者更好地融入故事情境。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通过对主要人物的性格、经历、关系等进行深入刻画，使读者对人物产生共鸣，为感情表达打下基础。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冲突与矛盾设置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内在冲突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揭示人物内心的挣扎与矛盾，如理想与现实的冲突、情感与理智的较量等，增强感情表达的深度。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外在冲突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构建人物之间或人物与环境之间的冲突，如爱恨情仇、生存挑战等，推动故事情节发展，激发读者的情感共鸣。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通过情节铺垫和冲突升级，使感情表达逐渐达到高潮，让读者感受到强烈的情感冲击。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在高潮处设置出人意料的转折，打破读者的心理预期，增强感情表达的震撼力和感染力。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高潮与转折处理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转折爆发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感情积蓄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https://d.book118.com/678006055057006032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2024-09-09T22:11:47.330</cp:lastPrinted>
  <dcterms:created xsi:type="dcterms:W3CDTF">2024-09-09T14:11:47Z</dcterms:created>
  <dcterms:modified xsi:type="dcterms:W3CDTF">2024-09-09T14:11:49Z</dcterms:modified>
</cp:coreProperties>
</file>