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5DFE02-9A0E-437F-B92C-279E9D58C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3A496-4C1F-4BE0-A129-096A946C8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EB00E1-9864-47B9-9E99-11ABCD627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EABE12-C00A-4D50-8935-D3C6E824B9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F79477-C836-41F8-BFDB-21CFB13F72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856A86-EF23-4B6E-844D-90BB0637E5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C1FDA1-5AC0-47D0-A6CF-393F77C444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A6E84B-23C8-4764-90F6-97D445EE0B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46BD05-722D-48DA-9946-540C365425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B12FF8-FEEC-42C5-A358-A09736C34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05A2F3-2B54-4F81-AD58-D88E4FB33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0607503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第十章库存管理</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汇报人：AA</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库存控制策略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库存优化方法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库存绩效评估与改进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现代信息技术在库存管理中应用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库存管理概述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75" r="24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库存定义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库存是指企业在生产经营过程中为销售或耗用而储备的物资，包括原材料、燃料、低值易耗品、在产品、半成品、产成品、协作件、商品等。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库存分类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同的标准，库存可分为多种类型，如按经济用途可分为商品库存和制造业库存；按生产过程可分为原材料库存、在制品库存和成品库存；按库存物品的性质可分为物料库存、在制品库存、成品库存、备件库存、在途库存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库存管理目标</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经济性原则</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及时性原则</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安全性原则</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合理性原则</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库存管理原则</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库存管理的目标是确保企业在需要时能够以最低的成本获得所需的物资，同时避免过量库存和缺货现象的发生。具体而言，包括降低库存成本、提高客户服务水平、优化供应链管理等。</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为实现上述目标，库存管理应遵循以下原则</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根据企业生产经营的实际情况和需求，制定合理的库存计划和控制策略。</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在满足生产需求的前提下，尽可能降低库存成本，提高资金利用效率。</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确保物资供应的及时性和准确性，避免生产中断和延误。</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确保库存物资的安全和完整，防止损坏、丢失和被盗等情况的发生。</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469" r="2246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包括物料主数据、供应商主数据、客户主数据等基础信息，为库存管理提供必要的数据支持。</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基础数据层</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根据企业生产经营计划和实际需求，制定合理的采购计划、生产计划和销售计划，并通过有效的控制手段确保计划的执行。</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计划与控制层</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包括采购订单管理、收货管理、发货管理、库存管理等功能模块，实现对库存物资的全面管理和监控。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执行与监控层</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通过对历史数据的分析和挖掘，发现库存管理中存在的问题和不足，提出优化和改进措施，不断提高库存管理水平和效率。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分析与优化层</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库存管理系统架构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库存控制策略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333" r="25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C类物品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低价值、高数量的物品，进行简单管理，通过经济批量订货等方式控制成本。</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A类物品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高价值、低数量的物品，需要重点管理，定期盘点和精确控制库存。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B类物品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中等价值、中等数量的物品，进行一般管理，定期检查和调整库存。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ABC分类法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56" r="316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当库存量下降到预定的最低库存量（订货点）时，立即发出订货请求。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订货点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每次订货的数量相同，根据需求和库存成本等因素确定经济订货批量。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订货量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定量订货法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定期订货法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订货周期</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按照固定的时间间隔进行库存盘点和订货，如每周、每月等。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最高库存量</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在订货周期内，库存量不允许超过预定的最高库存量。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协同计划</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供应链上下游企业共同参与库存计划和管理，实现信息共享和协同决策。</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分工合作</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各企业根据自身优势和资源条件，分工负责库存管理的不同环节，提高整体效率。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风险共担</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通过联合库存管理，降低单一企业的库存风险和成本，实现风险共担和利益共享。</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联合库存管理策略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库存优化方法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通过实施特定的库存控制策略，实现库存量的最小化，以减少库存成本、提高资金周转率。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需要具备高度的信息化管理系统、稳定的供应链合作关系以及高效的生产和物流配送体系。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零库存理念及实施条件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实施条件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零库存理念</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JIT生产方式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即“准时制”生产方式，通过精确计划、调度和控制生产过程中的各个环节，实现生产的高效、灵活和低成本。</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库存控制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在JIT生产方式下，通过减少原材料、半成品和产成品的库存量，降低库存成本，同时提高生产效率。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482" r="1248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JIT生产方式与库存控制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https://d.book118.com/678006075035006032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2024-09-09T14:38:52.333</cp:lastPrinted>
  <dcterms:created xsi:type="dcterms:W3CDTF">2024-09-09T06:38:52Z</dcterms:created>
  <dcterms:modified xsi:type="dcterms:W3CDTF">2024-09-09T06:38:54Z</dcterms:modified>
</cp:coreProperties>
</file>