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383614-E87D-4683-BDB7-CE2D5016D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51A936-40B5-43CC-AB7C-02356A7CD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8891DB-3FB4-4902-8D70-D8F821C3F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2CF0B5-A69A-4FDC-B065-DFD7F2893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879493-5FA4-4768-A125-EB8DB802C2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5CF8A2-9AEC-443A-852A-CA68839B57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DAC649-E31F-42DA-A80B-F46188158B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99B27-453F-4231-926A-0F42DF4074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0E6619-D8F9-441C-BD87-142784975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98955-5726-4507-8061-E29A84F36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80AA53-A8D3-4D8C-AC93-F9635B011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1202206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人工智能与医疗保健行业的管理模式研究</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人工智能在医疗保健行业的应用现状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管理模式研究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人工智能在医疗保健行业的管理实践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管理模式的优化与创新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医疗保健行业的需求增长</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随着人口老龄化和健康意识的提高，医疗保健行业对高效、精准的管理和服务需求不断增长。</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管理模式创新的重要性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传统的医疗保健行业管理模式已无法满足现代医疗需求，需要引入人工智能技术进行创新和改进。</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人工智能技术的快速发展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近年来，人工智能技术在医疗保健行业的应用逐渐增多，为医疗行业带来了新的发展机遇。</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探讨人工智能技术在医疗保健行业管理模式中的应用，分析其对医疗行业的影响和作用，提出相应的管理策略和建议。</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如何有效地将人工智能技术应用于医疗保健行业的管理模式中？人工智能技术对医疗保健行业的管理和服务有哪些潜在的影响和改进？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采用文献综述、案例分析、问卷调查等方法，对人工智能技术在医疗保健行业的应用进行深入研究。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本研究将涵盖医疗保健行业的多个领域，包括医院管理、患者服务、医疗资源管理等，以全面了解人工智能技术对医疗行业的影响。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人工智能在医疗保健行业的应用现状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20世纪50年代至80年代，人工智能概念被提出，并开始进行基础研究和理论探索。</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萌芽期</a:t>
            </a:r>
          </a:p>
        </p:txBody>
      </p:sp>
      <p:pic>
        <p:nvPicPr>
          <p:cNvPr id="5" name="Picture 5"/>
          <p:cNvPicPr>
            <a:picLocks noChangeAspect="1"/>
          </p:cNvPicPr>
          <p:nvPr/>
        </p:nvPicPr>
        <p:blipFill>
          <a:blip r:embed="rId2"/>
          <a:srcRect l="16699" r="16699"/>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20世纪90年代至21世纪初，机器学习算法得到广泛应用，人工智能技术开始快速发展。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21世纪10年代至今，深度学习算法取得突破性进展，人工智能技术进入实用化阶段。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成熟期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医疗保健行业的人工智能应用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诊断辅助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通过自然语言处理等技术分析医学文献和病例数据，为医生提供诊断建议。</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医学影像分析</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利用计算机视觉技术对医学影像进行自动分析和识别，辅助医生进行疾病诊断。</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个性化治疗</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基于大数据和机器学习算法，为患者提供个性化的治疗方案和建议。</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健康管理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通过可穿戴设备和移动应用收集用户健康数据，利用人工智能技术进行分析和预测，提供健康管理建议。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150" r="371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452" r="364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9157" r="3915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数据隐私和安全问题、技术可靠性和准确性问题、法规和伦理问题等。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提高医疗服务的效率和质量、降低医疗成本、改善患者体验、推动医疗科研和创新等。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人工智能在医疗保健行业的挑战和机遇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管理模式研究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传统医疗保健行业的管理模式通常以医疗机构为核心，包括医院、诊所、药店等，提供医疗服务、药品销售等。</a:t>
            </a:r>
          </a:p>
        </p:txBody>
      </p:sp>
      <p:pic>
        <p:nvPicPr>
          <p:cNvPr id="6" name="Picture 6"/>
          <p:cNvPicPr>
            <a:picLocks noChangeAspect="1"/>
          </p:cNvPicPr>
          <p:nvPr/>
        </p:nvPicPr>
        <p:blipFill>
          <a:blip r:embed="rId2"/>
          <a:srcRect l="12524" r="125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以医疗机构为中心</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传统管理模式下，医疗记录、处方、报销等流程通常采用纸质化管理，效率低下且易出错。</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纸质化管理</a:t>
            </a:r>
          </a:p>
        </p:txBody>
      </p:sp>
      <p:pic>
        <p:nvPicPr>
          <p:cNvPr id="10" name="Picture 10"/>
          <p:cNvPicPr>
            <a:picLocks noChangeAspect="1"/>
          </p:cNvPicPr>
          <p:nvPr/>
        </p:nvPicPr>
        <p:blipFill>
          <a:blip r:embed="rId3"/>
          <a:srcRect l="9000" r="9000"/>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传统医疗保健行业依赖大量医护人员提供医疗服务，人力成本较高。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人力密集型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传统医疗保健行业的管理模式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数据驱动决策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人工智能可以通过分析海量医疗数据，为医疗机构提供精准决策支持，提高管理效率。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自动化流程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人工智能可以实现医疗记录、处方、报销等流程的自动化管理，减少纸质化办公，降低成本。</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个性化医疗服务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基于人工智能技术，医疗机构可以为患者提供个性化诊疗方案和健康管理计划，提高患者满意度。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人工智能对医疗保健行业管理模式的影响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https://d.book118.com/678012022064006030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2024-09-06T23:48:09.570</cp:lastPrinted>
  <dcterms:created xsi:type="dcterms:W3CDTF">2024-09-06T15:48:09Z</dcterms:created>
  <dcterms:modified xsi:type="dcterms:W3CDTF">2024-09-06T15:48:11Z</dcterms:modified>
</cp:coreProperties>
</file>