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6876B-5668-46F5-92E3-52F01A428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C64B1-A30D-42D1-B564-1311CF866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09B7B-AD83-4D4D-98EF-C8D5FFB39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F520C-984F-4641-A2AD-A13283E27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C0A93-B5C6-43FF-88ED-A49231755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27E464-B9FD-4B3A-A17F-4D281DA37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17A6D-E44C-450E-B8E8-8160CDF63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37473-425A-4455-9F5B-6710EF6AA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3EE7B-9ACD-4A46-AE7B-4C858A4F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96125-FD83-4EA0-B8A2-F70E57553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ECBB4-A35F-48D0-BAB6-C59C7425F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12135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HTML网页设计基础知识学习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HTML概述与基本结构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文本格式化与排版技巧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图像、链接与多媒体应用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表格、表单与数据展示技巧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CSS样式表在HTML中应用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JavaScript在HTML中交互功能实现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HTML概述与基本结构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HTML最初由蒂姆·伯纳斯-李（Tim Berners-Lee）于1990年创建，作为万维网（World Wide Web）的基础。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随着互联网的发展，HTML不断演进，从最初的HTML 1.0到最新的HTML5，增加了许多新特性和功能。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超文本标记语言（HyperText Markup Language，HTML）是用于创建网页的标准标记语言。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HTML定义及发展历程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2198421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2040632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2198421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2040632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2198421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2040632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969579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HTML文档由标签（tag）构成，标签用于定义网页中的不同部分。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91977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一个基本的HTML文档包括`&lt;!DOCTYPE html&gt;`、`&lt;html&gt;`、`&lt;head&gt;`和`&lt;body&gt;`等标签。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14375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&lt;!DOCTYPE html&gt;声明文档类型，&lt;html&gt;标签包含整个HTML文档的内容，&lt;head&gt;标签包含元数据，如标题、字符集等，而&lt;body&gt;标签包含网页的可见内容。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7538" y="1022918"/>
            <a:ext cx="2132128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9936" y="1022918"/>
            <a:ext cx="2132128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52335" y="1022918"/>
            <a:ext cx="2132128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HTML文档基本结构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标签与元素概念解析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标签是HTML中用于标记内容的特殊字符，通常成对出现，如`&lt;p&gt;`和`&lt;/p&gt;`。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元素由开始标签、内容和结束标签组成，例如`&lt;p&gt;这是一个段落。&lt;/p&gt;`。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属性为HTML元素提供额外信息，通常写在开始标签中。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常见属性包括`class`、`id`、`style`、`src`等，用于定义元素的样式、行为或关联资源。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例如，`&lt;img src="image.jpg" alt="描述文字"&gt;`中的`src`属性指定图像来源，`alt`属性提供图像无法显示时的替代文本。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属性及其在HTML中作用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文本格式化与排版技巧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7" r="167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使用`&lt;h1&gt;`至`&lt;h6&gt;`标签定义不同级别的标题，`&lt;h1&gt;`最大，`&lt;h6&gt;`最小。标题标签可使文本加粗并自动换行。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使用`&lt;p&gt;`标签定义段落，浏览器会自动在段落前后添加空行。可通过CSS样式调整段落间距。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段落设置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标题、段落及换行设置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25" r="33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使用`&lt;strong&gt;`或`&lt;b&gt;`标签使文本加粗，两者效果相同，但`&lt;strong&gt;`具有更强的语义化含义，表示重要文本。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使用`&lt;em&gt;`或`&lt;i&gt;`标签使文本斜体，其中`&lt;em&gt;`表示强调文本，而`&lt;i&gt;`仅表示斜体效果。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使用`&lt;u&gt;`标签为文本添加下划线，常用于表示超链接或拼写错误。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下划线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文字样式调整（如加粗、斜体等）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无序列表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有序列表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定义列表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列表类型及其应用场景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使用`&lt;ul&gt;`标签定义无序列表，每个列表项使用`&lt;li&gt;`标签。无序列表通常以实心圆点作为项目符号。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使用`&lt;ol&gt;`标签定义有序列表，每个列表项使用`&lt;li&gt;`标签。有序列表默认以数字作为项目符号，可通过CSS样式更改为其他符号。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使用`&lt;dl&gt;`标签定义定义列表，每个术语使用`&lt;dt&gt;`标签，每个描述使用`&lt;dd&gt;`标签。定义列表常用于展示术语及其定义。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HTML中预留了一些特殊字符，如小于号（&lt;）和大于号（&gt;），用于表示HTML标签。要在页面上显示这些特殊字符，需要使用对应的HTML实体，如`&amp;lt;`表示小于号，`&amp;gt;`表示大于号。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特殊字符处理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对于非ASCII字符（如中文），需要在HTML文档中使用字符编码进行转换。常用的字符编码有UTF-8和GBK等。在HTML文档的`&lt;head&gt;`部分，使用`&lt;meta charset="UTF-8"&gt;`指定字符编码为UTF-8。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编码转换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特殊字符处理和编码转换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图像、链接与多媒体应用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图像标签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使用`&lt;img&gt;`标签来插入图像，并通过`src`属性指定图像文件的路径。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图像属性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设置`alt`属性提供替代文本，以便在图像无法显示时提供描述；使用`width`和`height`属性控制图像的尺寸；通过`title`属性添加鼠标悬停时的提示信息。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插入图像并设置属性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使用`&lt;a&gt;`标签创建超链接，并通过`href`属性指定目标页面的URL。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超链接标签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通过`target`属性设置链接的打开方式，如在新窗口或当前窗口打开。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链接目标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利用`&lt;a&gt;`标签和`name`或`id`属性，创建页面内的锚点链接，实现快速定位到页面的特定部分。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锚点链接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创建超链接实现页面跳转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多媒体内容嵌入方法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使用`&lt;audio&gt;`标签嵌入音频文件，并通过`controls`属性添加播放控件。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视频嵌入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使用`&lt;video&gt;`标签嵌入视频文件，同样可以通过`controls`属性添加播放控件，还可以通过`width`和`height`属性设置视频播放器的尺寸。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Flash内容嵌入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虽然Flash已被淘汰，但在一些旧网站中仍可能遇到。可以使用`&lt;object&gt;`或`&lt;embed&gt;`标签来嵌入Flash内容，但需要确保安装了Flash插件。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音频嵌入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https://d.book118.com/678012135006006032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2024-09-09T05:59:12.565</cp:lastPrinted>
  <dcterms:created xsi:type="dcterms:W3CDTF">2024-09-08T21:59:12Z</dcterms:created>
  <dcterms:modified xsi:type="dcterms:W3CDTF">2024-09-08T21:59:14Z</dcterms:modified>
</cp:coreProperties>
</file>