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4F0876-974B-406B-92C8-B476CCA1E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48FC10-D3C2-4CF6-BD36-6016D76C2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791102-E405-4E44-8E25-19A0FAC2E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5D22E5-6C59-4B13-9E0E-CC6E72BDA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34E143-FF01-49C9-B963-062491DD2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C181F8-34A3-4B06-A151-7AC063A218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AAA73B-1998-4663-AF3B-9134AA6CA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9FF41E-8C4A-4B13-803A-5A8E68E94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15B3F9-BB21-4394-8032-CE52C14BE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6DA490-8E50-45BB-B5F5-3CBB6C096D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7257B5-CF66-4038-AAD4-89429B7957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01502305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设立婚恋服务公司市场研究报告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市场背景与现状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目标市场定位与分析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服务模式与产品创新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品牌建设与营销推广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运营管理与团队建设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风险识别与应对措施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市场背景与现状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婚恋服务市场概述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婚恋服务定义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婚恋服务是为单身男女提供相识、交往、婚恋等全方位服务的一种行业，包括线上婚恋平台、线下婚恋活动、婚恋咨询等多种形式。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婚恋服务市场发展历程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随着互联网技术的发展和普及，婚恋服务市场经历了从线下到线上、从单一到多元的发展历程，市场规模不断扩大，服务形式和内容也不断丰富。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414" r="1841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根据相关数据显示，中国婚恋服务市场规模已经超过百亿，且保持着稳定的增长趋势。其中，线上婚恋平台占据市场份额最大，线下婚恋活动和婚恋咨询等服务也在逐渐发展壮大。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技术的不断发展和普及，以及人们对婚恋观念的逐渐开放和多元化，婚恋服务市场仍将继续保持增长趋势。未来，随着人工智能、大数据等技术的应用，婚恋服务将更加智能化、个性化，市场规模有望进一步扩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市场规模及增长趋势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随着90后、00后等年轻人群逐渐成为婚恋服务市场的主要消费群体，他们对于婚恋服务的需求也更加多元化和个性化。他们更加注重自我表达和情感体验，对于线上婚恋平台的使用也更加频繁。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高质量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消费者对于婚恋服务的质量要求也越来越高，包括信息真实性、用户隐私保护、服务质量等方面。因此，提供高质量、可信赖的婚恋服务是吸引消费者的关键。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消费者对于婚恋服务的便捷性也有较高的要求，包括使用便捷、操作简单、响应迅速等方面。因此，婚恋服务公司需要不断优化用户体验和服务流程，提高服务效率和质量。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目前，中国婚恋服务市场竞争激烈，市场上存在着众多婚恋服务公司，包括线上婚恋平台、线下婚恋机构等。各家公司都在通过不断创新和优化服务来吸引消费者，提高市场份额。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竞争现状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技术的不断发展和消费者需求的变化，婚恋服务市场的竞争将更加激烈。一方面，各家公司需要不断提高服务质量和用户体验，以赢得消费者信任和支持；另一方面，也需要加强技术创新和研发能力，推出更加智能化、个性化的婚恋服务产品，以满足消费者的多元化需求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竞争趋势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目标市场定位与分析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选择具有足够大规模的市场，以保证公司的盈利空间和发展潜力。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48" r="1674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市场增长率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891" r="12891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优先选择增长率高的市场，以顺应行业发展趋势并获取更多机会。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关注消费者对婚恋服务的需求和期望，选择需求旺盛且未被充分满足的市场。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目标市场选择依据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以25-40岁的适婚年龄群体为主，他们具有较为成熟的婚恋观和一定的经济基础。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优先选择经济发达、人口密集的大中城市，如北京、上海、广州等。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目标消费者普遍具有较高的教育水平，注重精神层面的沟通和交流。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目标市场特征描述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消费者希望获得量身定制的婚恋服务，包括推荐合适的对象、安排浪漫的约会等。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专业化指导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提供专业的婚恋咨询和指导服务，帮助消费者解决情感问题和提升婚恋技巧。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安全保障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确保消费者的隐私和安全，提供严格的会员审核机制和投诉处理机制。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竞争趋势预测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根据市场发展趋势和竞争对手的动态，预测未来市场竞争的变化趋势。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分析市场上主要竞争对手的服务内容、价格策略、营销策略等，以了解市场竞争态势。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市场份额分布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了解市场上各竞争对手的市场份额分布情况，以评估市场集中度和竞争程度。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目标市场竞争状况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服务模式与产品创新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组织各类相亲聚会，为单身男女提供面对面交流机会。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线下相亲活动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提供婚恋心理辅导、恋爱技巧指导等服务。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婚恋咨询服务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通过专业婚介机构，为客户推荐合适的对象。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婚介服务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传统婚恋服务模式回顾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婚恋定制服务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根据客户需求，提供个性化的婚恋方案定制服务。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婚恋产业链整合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整合婚礼策划、婚纱摄影等相关产业，提供一站式婚恋服务。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线上婚恋平台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运用互联网技术，打造线上交友平台，实现跨地域婚恋服务。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1292" r="112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创新型服务模式探索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2" r="532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精准匹配算法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研发高效的匹配算法，提高用户匹配精准度和满意度。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特色活动策划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推出独具特色的相亲活动和婚恋主题派对，吸引目标客户群体。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高质量用户群体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注重用户质量，打造优质单身男女资源库，提升品牌形象。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产品差异化策略实施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https://d.book118.com/678015023052006036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2024-09-15T16:13:59.230</cp:lastPrinted>
  <dcterms:created xsi:type="dcterms:W3CDTF">2024-09-15T08:13:59Z</dcterms:created>
  <dcterms:modified xsi:type="dcterms:W3CDTF">2024-09-15T08:14:01Z</dcterms:modified>
</cp:coreProperties>
</file>