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633F03-AFBF-41F9-9ABC-831F822BD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9AA075-4A03-4377-8A1A-39F0A31C2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CED35B-8F9D-429E-9317-342027DA8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EC06F-559F-49E2-9638-C4E15577A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B3BCE2-7EB2-4EEF-A719-147E914D1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794A1B-CE6F-48BB-924D-54AA3675E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B0FE80-634A-4E86-B5DA-43A383064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2ABFDA-3709-48D7-A5BC-844B395C5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F5FD26-5A1C-4D17-B4B4-EEB8CA023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56B55F-32F0-4459-9DAE-590B35DA6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B5180F-C991-4ABF-AAFB-910A93127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017124070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深入研究医疗器械生产过程中的标准化和流程改进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标准化在医疗器械生产中的应用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流程改进在医疗器械生产中的应用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标准化与流程改进的互动关系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医疗器械生产过程中的标准化实践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医疗器械生产过程中的流程改进实践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通过标准化和流程改进，确保医疗器械生产的一致性和可靠性，从而提高产品质量和安全性。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提升医疗器械质量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24" r="1672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适应法规要求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优化生产流程，减少浪费和不必要的环节，提高生产效率，降低生产成本。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遵守国内外医疗器械法规和标准，确保产品的合规性和市场竞争力。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生产过程复杂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质量标准不统一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技术更新迅速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法规监管严格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医疗器械生产现状及挑战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715" r="1671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157" r="1615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8213" r="182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10" r="166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医疗器械生产过程涉及多个环节和部门，协调和管理难度较大。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不同国家和地区对医疗器械的质量标准存在差异，给企业带来生产和市场准入的挑战。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医疗器械技术发展迅速，企业需要不断更新生产技术和设备，以适应市场需求。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医疗器械法规监管严格，企业需要加强法规意识和合规管理，确保产品的合规性。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标准化在医疗器械生产中的应用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标准化的定义和意义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标准化是指在经济、技术、科学和管理等社会实践中，对重复性的事物和概念，通过制订、发布和实施标准达到统一，以获得最佳秩序和社会效益。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标准化意义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在医疗器械生产中，标准化能够确保产品质量的一致性、可靠性和安全性，提高生产效率，降低生产成本，并促进技术创新和产业升级。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我国医疗器械生产标准主要由国家药品监督管理局（NMPA）制定和管理，包括医疗器械注册管理办法、医疗器械生产质量管理规范等。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当前，国际医疗器械生产标准主要由国际标准化组织（ISO）和国际电工委员会（IEC）制定，如ISO 13485医疗器械质量管理体系标准等。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越来越多的医疗器械生产企业开始重视标准化工作，积极采用国际和国内标准，建立质量管理体系，提高产品质量和生产效率。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917" r="1691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医疗器械生产标准化的现状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生产效率提高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标准化能够规范生产流程和管理要求，提高生产效率和管理效率，降低生产成本和运营成本。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技术创新促进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标准化为技术创新提供了基础和平台，鼓励企业采用新技术、新工艺和新材料，推动医疗器械产业的升级和发展。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产品质量提升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通过实施标准化，医疗器械生产企业能够确保产品质量的一致性和可靠性，减少产品缺陷和故障率，提高患者使用安全。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标准化对医疗器械生产的影响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流程改进在医疗器械生产中的应用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流程改进是指对现有的业务流程进行持续优化和改进，以提高效率、降低成本、增强质量控制和创新能力。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在医疗器械生产中，流程改进对于确保产品质量、提高生产效率、降低生产成本以及增强企业竞争力具有重要意义。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流程改进的定义和意义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当前，医疗器械生产流程通常包括研发、设计、采购、生产、质检、销售等环节。然而，在实际生产过程中，存在许多问题，如生产周期长、成本高、质量不稳定等。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医疗器械生产流程中存在的问题主要包括以下几个方面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医疗器械生产流程现状及问题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医疗器械生产流程现状及问题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5440775" y="5412803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265709" y="4184077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027586" y="2936302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质量控制不严格，产品质量不稳定；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缺乏创新，难以满足市场需求。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生产成本高，影响产品竞争力；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通过优化生产流程，减少不必要的环节和浪费，提高生产效率，缩短生产周期。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增强质量控制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促进创新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通过改进采购、生产等环节的管理，降低原材料、人力等成本，提高产品竞争力。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通过加强质量管理和检验环节的控制，提高产品质量稳定性和可靠性，减少不良品率。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通过引入新技术、新工艺等方法，推动医疗器械生产的创新和发展，满足市场需求。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流程改进对医疗器械生产的影响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标准化与流程改进的互动关系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https://d.book118.com/678017124070006036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2024-09-15T21:07:54.649</cp:lastPrinted>
  <dcterms:created xsi:type="dcterms:W3CDTF">2024-09-15T13:07:54Z</dcterms:created>
  <dcterms:modified xsi:type="dcterms:W3CDTF">2024-09-15T13:07:56Z</dcterms:modified>
</cp:coreProperties>
</file>