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3ED9B-F9D8-4869-9389-6045DE13D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FD276-219C-446F-854D-2563039B4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2588D-4FBB-4A6F-B559-58670765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F1BE4-2AE8-4C70-A2A3-257681E56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A34127-2F3A-4D27-8901-8C6993162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897E2-2D11-49DB-8C2F-6C100E777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E5BEC-1679-4696-BA18-2F86171AF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06F48-1525-429D-9A12-A5339D953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781CA-FA10-42F1-AB84-A58EAA936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BF3DC-F928-4B02-9F05-1C2FD7B1B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89478-77F6-49FA-8D64-85EE8DFC9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17132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27.教师培训的变革与创新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教师培训的历史与现状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教师培训的变革趋势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教师培训的创新实践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教师培训变革与创新的挑战与对策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教育变革的需求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随着社会的快速发展，传统教育模式已无法满足新时代的需求，教育变革势在必行。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教师培训是教育变革的关键环节，对于提高教师素质、推动教育改革具有重要意义。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现有教师培训的问题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当前教师培训存在内容陈旧、方式单一、缺乏实效性等问题，亟待改革与创新。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适应教育变革的需要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教师培训需要与时俱进，紧跟教育变革的步伐，培养具有创新精神和实践能力的教师。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提高教师培训质量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通过变革与创新，改进教师培训的内容、方式和方法，提高培训的针对性和实效性。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变革与创新的教师培训有助于激发教师的内在动力，促进教师的专业成长和发展。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变革与创新的必要性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8" b="1893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本报告将围绕教师培训的内容、方式、方法等方面展开讨论，探索变革与创新的路径和策略。同时，将结合国内外相关研究和实践经验，为教师培训的改进提供借鉴和启示。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本报告旨在分析当前教师培训的现状及问题，提出变革与创新的思路和措施，为改进教师培训提供参考。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教师培训的历史与现状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将教师集中在特定地点，进行统一授课和辅导，通常以讲座、研讨会等形式进行。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集中式培训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学科本位培训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实践导向培训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375" r="3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针对不同学科的教师，提供相应学科的专业知识和教学技能培训。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通过观摩、试讲、评课等方式，引导教师在实践中学习和提升教学能力。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传统教师培训模式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利用互联网技术，搭建在线学习平台，为教师提供丰富的课程资源和自主学习机会。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248" r="42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结合线上和线下培训方式，发挥各自优势，提高培训效果和质量。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利用社交媒体工具，促进教师之间的交流与合作，分享教学经验和资源。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互联网时代的教师培训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968" r="209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85" b="56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当前教师培训的挑战与问题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培训内容与需求不匹配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培训内容过于理论化或与实际教学需求不符，导致教师参与度不高。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培训方式单一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传统的集中式培训方式难以满足教师多样化的学习需求，缺乏个性化培训方案。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缺乏有效的培训效果评估机制，难以衡量教师培训的实际成果和改进方向。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教师培训的变革趋势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根据教师的个人特点和需求，为其量身定制培训课程，满足个性化发展。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教师可根据自身兴趣和专业发展方向，自主选择培训内容和方式。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042" r="24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根据教师的反馈和学习效果，灵活调整培训计划和内容，确保培训效果。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反思性实践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引导教师在实践中进行反思和总结，提炼自身教学经验，形成教学智慧。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通过模拟教学、案例分析等实践性活动，提高教师的教育教学能力。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校际合作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加强学校之间的合作与交流，共享优质教育资源，促进教师实践能力的提升。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实践导向的培训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组建教师培训团队，通过协作、交流、分享等方式，促进团队成员的共同成长。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鼓励教师之间建立互助合作关系，相互学习、借鉴和支持，共同进步。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同伴互助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构建校际教师培训联盟，实现资源共享和优势互补，提高整体培训效果。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校际联盟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合作式培训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https://d.book118.com/678017132053006045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2024-09-25T20:33:26.576</cp:lastPrinted>
  <dcterms:created xsi:type="dcterms:W3CDTF">2024-09-25T12:33:26Z</dcterms:created>
  <dcterms:modified xsi:type="dcterms:W3CDTF">2024-09-25T12:33:28Z</dcterms:modified>
</cp:coreProperties>
</file>