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14451-D3AE-4CF4-B7D6-868AA1F71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50187-1C77-4187-8636-88D4D68E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74F6F-E829-4665-8F67-6299EDE5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9DE65-DA99-464D-BF8C-C6ADCEE13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424D9-B8E0-48E9-BF55-B372946A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CFDC7-E7CD-46CE-84A8-AC7538A0A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FA3C6-9DD3-4BBD-A95F-F2E6E1D32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12EF7-1EAD-44F9-92BB-0354C9CC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F0EFC-188F-493A-9CFE-B69E7B682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6D3CF-4F0E-4C94-9568-FE9BE408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3E2B3-8B4B-4EFE-BCD4-D324860B6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0045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采购助理个人评优工作总结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个人能力提升与自我认知变化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结论与感谢致辞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为提升采购助理团队整体工作水平，提高工作效率，公司对采购助理进行评优工作。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通过评优，选拔出表现优秀的采购助理，树立榜样，激励团队成员积极进取，促进采购工作的持续发展。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评优背景与目的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本次评优工作从X年X月X日开始，至X年X月X日结束。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本次评优范围涵盖公司内所有采购助理岗位，共计X人。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评优时间与范围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评优范围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根据采购助理的岗位职责和工作要求，制定详细的评优标准，包括工作质量、工作效率、沟通能力、创新能力、团队协作等多个方面。具体标准如下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评优方法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采用360度评价法，包括自评、上级评价、同事评价和下属评价等多个维度，对采购助理的综合素质、业务能力、团队协作等方面进行全面评估。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采购订单准确率达到98%以上，供应商合作满意度达到90%以上。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评优方法与标准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6801" r="3680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采购计划按时完成率达到95%以上，紧急采购任务处理及时率达到90%以上。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与供应商沟通顺畅，有效解决采购问题，无重大投诉事件发生。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提出并实施有效的采购优化建议，降低采购成本，提高采购效率。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积极参与团队活动，与团队成员保持良好的合作关系，共同完成采购任务。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评优方法与标准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根据企业需求和市场调研，制定详细的采购计划，明确采购目标、数量和时间节点。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执行采购任务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跟踪订单进度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按照采购计划，与供应商进行询价、比价、谈判和签订合同等操作，确保采购任务按时完成。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与供应商保持密切沟通，及时跟进订单生产、发货和物流情况，确保采购物品按时到达。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积极寻找和开发新供应商，提高企业采购的多样性和竞争力。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供应商开发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定期对现有供应商进行评估和审核，确保其产品质量、交货期和服务等方面符合企业要求。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处理与供应商之间的合作问题，协调解决供应商之间的纠纷和矛盾，维护良好的供应商关系。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协调供应商关系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供应商管理与协调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通过询价、比价和谈判等方式，降低采购成本，提高企业利润。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制定合理的库存策略，避免库存积压和浪费，降低库存成本。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持续优化采购流程，提高采购效率，降低采购成本。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积极参与团队建设和培训工作，提高团队整体素质和协作能力。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与其他部门保持良好的沟通和协作关系，确保采购工作的顺利进行。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积极整合外部资源，与供应商和其他合作伙伴建立良好的合作关系，共同推动企业发展。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个人能力提升与自我认知变化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深入学习采购知识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通过参加培训、阅读专业书籍等途径，掌握了采购流程、供应商管理、合同管理等核心知识。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实践运用所学知识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将所学理论知识应用于实际工作中，如参与供应商谈判、制定采购计划等，提高了工作效率。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专业知识学习与运用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主动与其他部门保持沟通，了解需求，确保采购工作的顺利进行。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强化跨部门沟通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运用多种沟通方式与供应商保持良好关系，有效解决合作中的问题。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提高供应商沟通效果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沟通协调技巧提升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https://d.book118.com/678020045072006024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2024-08-31T18:15:41.661</cp:lastPrinted>
  <dcterms:created xsi:type="dcterms:W3CDTF">2024-08-31T10:15:41Z</dcterms:created>
  <dcterms:modified xsi:type="dcterms:W3CDTF">2024-08-31T10:15:43Z</dcterms:modified>
</cp:coreProperties>
</file>