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6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7AE7A-3B37-4724-B098-D0956A306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C0820-0369-4B1E-A3D8-8EE6DE927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82FFA-6345-4A25-8D2C-CFD9B9B8C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C69DC-55CB-4DF0-ACCF-A87E70562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4F3110-AFD3-4628-B0FA-B8510AA3E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15967C-C0D7-4D0F-B41E-4AF598E94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985CF2-97CF-4A6B-AAAF-5F632170D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40037-C090-4E29-BE66-B4C547767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039531-A0BC-40D1-B5FC-EDDBB8425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4DFD8-1A82-498B-8DC0-EFC4AD8EC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08ECC-404B-428C-931C-61D490B57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401" r:id="rId2"/>
    <p:sldLayoutId id="2147484402" r:id="rId3"/>
    <p:sldLayoutId id="2147484403" r:id="rId4"/>
    <p:sldLayoutId id="2147484404" r:id="rId5"/>
    <p:sldLayoutId id="2147484405" r:id="rId6"/>
    <p:sldLayoutId id="2147484406" r:id="rId7"/>
    <p:sldLayoutId id="2147484407" r:id="rId8"/>
    <p:sldLayoutId id="2147484408" r:id="rId9"/>
    <p:sldLayoutId id="2147484409" r:id="rId10"/>
    <p:sldLayoutId id="214748441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2202502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人工智能对智能制造中职业教育的影响和挑战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21"/>
          <p:cNvSpPr/>
          <p:nvPr>
            <p:custDataLst>
              <p:tags r:id="rId5"/>
            </p:custDataLst>
          </p:nvPr>
        </p:nvSpPr>
        <p:spPr>
          <a:xfrm>
            <a:off x="4431665" y="65976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77105" y="153543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7914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3"/>
          <p:cNvSpPr/>
          <p:nvPr>
            <p:custDataLst>
              <p:tags r:id="rId8"/>
            </p:custDataLst>
          </p:nvPr>
        </p:nvSpPr>
        <p:spPr>
          <a:xfrm>
            <a:off x="4431665" y="257492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77105" y="344995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9430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人工智能在智能制造中的应用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10"/>
          <p:cNvSpPr/>
          <p:nvPr>
            <p:custDataLst>
              <p:tags r:id="rId11"/>
            </p:custDataLst>
          </p:nvPr>
        </p:nvSpPr>
        <p:spPr>
          <a:xfrm>
            <a:off x="4431665" y="449008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77105" y="536511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60946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人工智能对职业教育的影响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40"/>
          <p:cNvSpPr/>
          <p:nvPr>
            <p:custDataLst>
              <p:tags r:id="rId14"/>
            </p:custDataLst>
          </p:nvPr>
        </p:nvSpPr>
        <p:spPr>
          <a:xfrm>
            <a:off x="8164830" y="161734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509635" y="249301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92795" y="173672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人工智能带来的挑战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45"/>
          <p:cNvSpPr/>
          <p:nvPr>
            <p:custDataLst>
              <p:tags r:id="rId17"/>
            </p:custDataLst>
          </p:nvPr>
        </p:nvSpPr>
        <p:spPr>
          <a:xfrm>
            <a:off x="8164830" y="353250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509635" y="440753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92795" y="365188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应对策略与建议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0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人工智能在智能制造中的应用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自动化生产线</a:t>
            </a:r>
            <a:endParaRPr lang="zh-CN" altLang="en-US"/>
          </a:p>
        </p:txBody>
      </p:sp>
      <p:sp>
        <p:nvSpPr>
          <p:cNvPr id="10492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自动化生产线的定义：通过自动化技术实现生产过程的自动化，提高生产效率和质量。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自动化生产线的优势：提高生产效率、降低生产成本、提高产品质量、减少人工操作。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自动化生产线的挑战：需要大量的技术支持和维护，需要高素质的技术人才。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自动化生产线的应用：在智能制造中，自动化生产线广泛应用于汽车、电子、机械等制造行业。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智能检测与监控</a:t>
            </a:r>
            <a:endParaRPr lang="zh-CN" altLang="en-US"/>
          </a:p>
        </p:txBody>
      </p:sp>
      <p:sp>
        <p:nvSpPr>
          <p:cNvPr id="1049308" name="弧形 58"/>
          <p:cNvSpPr/>
          <p:nvPr>
            <p:custDataLst>
              <p:tags r:id="rId2"/>
            </p:custDataLst>
          </p:nvPr>
        </p:nvSpPr>
        <p:spPr>
          <a:xfrm>
            <a:off x="8107509" y="204969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弧形 57"/>
          <p:cNvSpPr/>
          <p:nvPr>
            <p:custDataLst>
              <p:tags r:id="rId3"/>
            </p:custDataLst>
          </p:nvPr>
        </p:nvSpPr>
        <p:spPr>
          <a:xfrm>
            <a:off x="608330" y="204969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椭圆 22"/>
          <p:cNvSpPr/>
          <p:nvPr>
            <p:custDataLst>
              <p:tags r:id="rId4"/>
            </p:custDataLst>
          </p:nvPr>
        </p:nvSpPr>
        <p:spPr>
          <a:xfrm>
            <a:off x="8448679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椭圆 23"/>
          <p:cNvSpPr/>
          <p:nvPr>
            <p:custDataLst>
              <p:tags r:id="rId5"/>
            </p:custDataLst>
          </p:nvPr>
        </p:nvSpPr>
        <p:spPr>
          <a:xfrm>
            <a:off x="8834838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正文"/>
          <p:cNvSpPr txBox="1"/>
          <p:nvPr>
            <p:custDataLst>
              <p:tags r:id="rId6"/>
            </p:custDataLst>
          </p:nvPr>
        </p:nvSpPr>
        <p:spPr>
          <a:xfrm>
            <a:off x="8901385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提高产品质量，减少不良品率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18" name="椭圆 24"/>
          <p:cNvSpPr/>
          <p:nvPr>
            <p:custDataLst>
              <p:tags r:id="rId7"/>
            </p:custDataLst>
          </p:nvPr>
        </p:nvSpPr>
        <p:spPr>
          <a:xfrm>
            <a:off x="6016437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椭圆 25"/>
          <p:cNvSpPr/>
          <p:nvPr>
            <p:custDataLst>
              <p:tags r:id="rId8"/>
            </p:custDataLst>
          </p:nvPr>
        </p:nvSpPr>
        <p:spPr>
          <a:xfrm>
            <a:off x="6401659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正文"/>
          <p:cNvSpPr txBox="1"/>
          <p:nvPr>
            <p:custDataLst>
              <p:tags r:id="rId9"/>
            </p:custDataLst>
          </p:nvPr>
        </p:nvSpPr>
        <p:spPr>
          <a:xfrm>
            <a:off x="6469143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提高生产效率，降低生产成本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椭圆 7"/>
          <p:cNvSpPr/>
          <p:nvPr>
            <p:custDataLst>
              <p:tags r:id="rId10"/>
            </p:custDataLst>
          </p:nvPr>
        </p:nvSpPr>
        <p:spPr>
          <a:xfrm>
            <a:off x="3584195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椭圆 9"/>
          <p:cNvSpPr/>
          <p:nvPr>
            <p:custDataLst>
              <p:tags r:id="rId11"/>
            </p:custDataLst>
          </p:nvPr>
        </p:nvSpPr>
        <p:spPr>
          <a:xfrm>
            <a:off x="396941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正文"/>
          <p:cNvSpPr txBox="1"/>
          <p:nvPr>
            <p:custDataLst>
              <p:tags r:id="rId12"/>
            </p:custDataLst>
          </p:nvPr>
        </p:nvSpPr>
        <p:spPr>
          <a:xfrm>
            <a:off x="403690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实时监控生产过程，及时发现问题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30" name="椭圆 5"/>
          <p:cNvSpPr/>
          <p:nvPr>
            <p:custDataLst>
              <p:tags r:id="rId13"/>
            </p:custDataLst>
          </p:nvPr>
        </p:nvSpPr>
        <p:spPr>
          <a:xfrm>
            <a:off x="875455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椭圆 4"/>
          <p:cNvSpPr/>
          <p:nvPr>
            <p:custDataLst>
              <p:tags r:id="rId14"/>
            </p:custDataLst>
          </p:nvPr>
        </p:nvSpPr>
        <p:spPr>
          <a:xfrm>
            <a:off x="126067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正文"/>
          <p:cNvSpPr txBox="1"/>
          <p:nvPr>
            <p:custDataLst>
              <p:tags r:id="rId15"/>
            </p:custDataLst>
          </p:nvPr>
        </p:nvSpPr>
        <p:spPr>
          <a:xfrm>
            <a:off x="132816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利用人工智能技术进行产品质量检测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工业机器人</a:t>
            </a:r>
            <a:endParaRPr lang="zh-CN" altLang="en-US"/>
          </a:p>
        </p:txBody>
      </p:sp>
      <p:sp>
        <p:nvSpPr>
          <p:cNvPr id="1049394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6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8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0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工业机器人的应用领域：汽车制造、电子制造、食品加工等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4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工业机器人的定义：一种能够自动执行工作的机器装置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工业机器人的特点：自动化、智能化、高效化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工业机器人的发展趋势：智能化、柔性化、网络化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智能仓储与物流</a:t>
            </a:r>
            <a:endParaRPr lang="zh-CN" altLang="en-US"/>
          </a:p>
        </p:txBody>
      </p:sp>
      <p:sp>
        <p:nvSpPr>
          <p:cNvPr id="1049468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智能配送：通过AI技术实现货物的自动配送，提高配送效率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智能仓储：通过AI技术实现货物的自动存储和检索，提高仓储效率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智能物流：利用AI技术优化物流路径，提高物流效率和准确性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智能供应链管理：利用AI技术实现供应链的智能化管理，提高供应链效率和稳定性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55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人工智能对职业教育的影响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8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职业教育的变革</a:t>
            </a:r>
            <a:endParaRPr lang="zh-CN" altLang="en-US"/>
          </a:p>
        </p:txBody>
      </p:sp>
      <p:sp>
        <p:nvSpPr>
          <p:cNvPr id="1049686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0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教学方式：从传统教学向智能化、个性化教学转变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6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教学内容：增加人工智能、大数据等新兴技术课程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0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2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教学资源：利用人工智能技术丰富教学资源，提高教学质量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教学评价：引入人工智能技术进行智能化、客观化的教学评价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技能需求的变化</a:t>
            </a:r>
            <a:endParaRPr lang="zh-CN" altLang="en-US"/>
          </a:p>
        </p:txBody>
      </p:sp>
      <p:sp>
        <p:nvSpPr>
          <p:cNvPr id="1049768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0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2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4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技能更新速度加快：人工智能的发展使得技能更新速度加快，需要不断学习和适应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6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8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0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2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传统技能需求减少：随着人工智能的发展，传统技能需求逐渐减少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4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6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8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0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新技能需求增加：人工智能的发展需要新的技能，如数据分析、编程等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2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4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6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8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技能多元化：人工智能的发展使得技能多元化，需要掌握多种技能以适应不同岗位需求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5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人才培养模式的创新</a:t>
            </a:r>
            <a:endParaRPr lang="zh-CN" altLang="en-US"/>
          </a:p>
        </p:txBody>
      </p:sp>
      <p:sp>
        <p:nvSpPr>
          <p:cNvPr id="1049858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0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2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课程设置：增加人工智能相关课程，如机器学习、深度学习等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4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6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8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教学方法：采用线上线下相结合的教学方式，提高教学效果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0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2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4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实践教学：加强实践教学环节，提高学生的实际操作能力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6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8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0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校企合作：加强与企业的合作，为学生提供更多的实习和实践机会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https://d.book118.com/678022025025006025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Office Theme</vt:lpstr>
      <vt:lpstr>人工智能对智能制造中职业教育的影响和挑战</vt:lpstr>
      <vt:lpstr>目录</vt:lpstr>
      <vt:lpstr>添加章节标题</vt:lpstr>
      <vt:lpstr>人工智能在智能制造中的应用</vt:lpstr>
      <vt:lpstr>自动化生产线</vt:lpstr>
      <vt:lpstr>智能检测与监控</vt:lpstr>
      <vt:lpstr>工业机器人</vt:lpstr>
      <vt:lpstr>智能仓储与物流</vt:lpstr>
      <vt:lpstr>人工智能对职业教育的影响</vt:lpstr>
      <vt:lpstr>职业教育的变革</vt:lpstr>
      <vt:lpstr>技能需求的变化</vt:lpstr>
      <vt:lpstr>人才培养模式的创新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2024-09-01T16:39:51.282</cp:lastPrinted>
  <dcterms:created xsi:type="dcterms:W3CDTF">2024-09-01T08:39:51Z</dcterms:created>
  <dcterms:modified xsi:type="dcterms:W3CDTF">2024-09-01T08:39:54Z</dcterms:modified>
</cp:coreProperties>
</file>