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4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4874D-83E6-465F-BF6D-6A2B7C40A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12C12-9BEE-4425-991F-B996FD01B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BECB6-79DA-45D2-A802-5B9F5C722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E975F8-F78B-4CF8-A1BE-4D2F21D44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FB8483-9778-43C2-B14C-5EC29B752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F7FF79-4509-4D8F-B45E-CE527BE0D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4AC16F-F1D5-4EC6-9D5D-099F2F748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D068E-23D3-47E5-920E-371E32F19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EB0D59-ED27-4544-BD0C-40C4B5320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BF047-DE19-4919-8F7C-EE7BE95CA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FE738-DAC4-427B-9C6A-293EEF698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31" Type="http://schemas.openxmlformats.org/officeDocument/2006/relationships/tags" Target="../tags/tag281.xml" /><Relationship Id="rId32" Type="http://schemas.openxmlformats.org/officeDocument/2006/relationships/tags" Target="../tags/tag282.xml" /><Relationship Id="rId33" Type="http://schemas.openxmlformats.org/officeDocument/2006/relationships/tags" Target="../tags/tag283.xml" /><Relationship Id="rId34" Type="http://schemas.openxmlformats.org/officeDocument/2006/relationships/tags" Target="../tags/tag284.xml" /><Relationship Id="rId35" Type="http://schemas.openxmlformats.org/officeDocument/2006/relationships/tags" Target="../tags/tag285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4.xml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image" Target="../media/image5.png" /><Relationship Id="rId7" Type="http://schemas.openxmlformats.org/officeDocument/2006/relationships/tags" Target="../tags/tag29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9.xml" /><Relationship Id="rId11" Type="http://schemas.openxmlformats.org/officeDocument/2006/relationships/tags" Target="../tags/tag300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tags" Target="../tags/tag297.xml" /><Relationship Id="rId7" Type="http://schemas.openxmlformats.org/officeDocument/2006/relationships/tags" Target="../tags/tag298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6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image" Target="../media/image5.png" /><Relationship Id="rId7" Type="http://schemas.openxmlformats.org/officeDocument/2006/relationships/tags" Target="../tags/tag30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08.xml" /><Relationship Id="rId11" Type="http://schemas.openxmlformats.org/officeDocument/2006/relationships/tags" Target="../tags/tag309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7.xml" /><Relationship Id="rId4" Type="http://schemas.openxmlformats.org/officeDocument/2006/relationships/tags" Target="../tags/tag304.xml" /><Relationship Id="rId5" Type="http://schemas.openxmlformats.org/officeDocument/2006/relationships/tags" Target="../tags/tag305.xml" /><Relationship Id="rId6" Type="http://schemas.openxmlformats.org/officeDocument/2006/relationships/tags" Target="../tags/tag306.xml" /><Relationship Id="rId7" Type="http://schemas.openxmlformats.org/officeDocument/2006/relationships/tags" Target="../tags/tag307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10.xml" /><Relationship Id="rId5" Type="http://schemas.openxmlformats.org/officeDocument/2006/relationships/tags" Target="../tags/tag311.xml" /><Relationship Id="rId6" Type="http://schemas.openxmlformats.org/officeDocument/2006/relationships/image" Target="../media/image5.png" /><Relationship Id="rId7" Type="http://schemas.openxmlformats.org/officeDocument/2006/relationships/tags" Target="../tags/tag3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tags" Target="../tags/tag315.xml" /><Relationship Id="rId7" Type="http://schemas.openxmlformats.org/officeDocument/2006/relationships/tags" Target="../tags/tag316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19.xml" /><Relationship Id="rId5" Type="http://schemas.openxmlformats.org/officeDocument/2006/relationships/tags" Target="../tags/tag320.xml" /><Relationship Id="rId6" Type="http://schemas.openxmlformats.org/officeDocument/2006/relationships/image" Target="../media/image5.png" /><Relationship Id="rId7" Type="http://schemas.openxmlformats.org/officeDocument/2006/relationships/tags" Target="../tags/tag32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22.xml" /><Relationship Id="rId5" Type="http://schemas.openxmlformats.org/officeDocument/2006/relationships/tags" Target="../tags/tag323.xml" /><Relationship Id="rId6" Type="http://schemas.openxmlformats.org/officeDocument/2006/relationships/image" Target="../media/image5.png" /><Relationship Id="rId7" Type="http://schemas.openxmlformats.org/officeDocument/2006/relationships/tags" Target="../tags/tag32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29.xml" /><Relationship Id="rId11" Type="http://schemas.openxmlformats.org/officeDocument/2006/relationships/tags" Target="../tags/tag330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25.xml" /><Relationship Id="rId5" Type="http://schemas.openxmlformats.org/officeDocument/2006/relationships/tags" Target="../tags/tag326.xml" /><Relationship Id="rId6" Type="http://schemas.openxmlformats.org/officeDocument/2006/relationships/tags" Target="../tags/tag327.xml" /><Relationship Id="rId7" Type="http://schemas.openxmlformats.org/officeDocument/2006/relationships/tags" Target="../tags/tag328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31.xml" /><Relationship Id="rId5" Type="http://schemas.openxmlformats.org/officeDocument/2006/relationships/tags" Target="../tags/tag332.xml" /><Relationship Id="rId6" Type="http://schemas.openxmlformats.org/officeDocument/2006/relationships/image" Target="../media/image5.png" /><Relationship Id="rId7" Type="http://schemas.openxmlformats.org/officeDocument/2006/relationships/tags" Target="../tags/tag33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38.xml" /><Relationship Id="rId11" Type="http://schemas.openxmlformats.org/officeDocument/2006/relationships/tags" Target="../tags/tag339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34.xml" /><Relationship Id="rId5" Type="http://schemas.openxmlformats.org/officeDocument/2006/relationships/tags" Target="../tags/tag335.xml" /><Relationship Id="rId6" Type="http://schemas.openxmlformats.org/officeDocument/2006/relationships/tags" Target="../tags/tag336.xml" /><Relationship Id="rId7" Type="http://schemas.openxmlformats.org/officeDocument/2006/relationships/tags" Target="../tags/tag337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22027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98374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生态系统服务评估方法研究进展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65252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 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引言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生态系统服务评估方法进展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结论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生态系统服务评估方法概述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生态系统服务评估方法应用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5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6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7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8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9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30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1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2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3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4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引言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生态系统服务评估是生态学、环境科学、地理学等领域的重要研究内容。通过对生态系统的服务功能进行评估，有助于深入了解生态系统的内在机制，为环境保护、资源利用、可持续发展等方面提供科学依据。然而，生态系统服务评估方法仍面临一些问题和挑战，如评估方法的可靠性、不同方法之间的比较和集成等。因此，本次演示旨在探讨生态系统服务评估方法的研究进展，以期为相关研究提供参考和启示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生态系统服务评估方法概述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生态系统服务评估方法概述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生态系统服务评估的主要方法包括野外调查、指标评估和模型模拟等。野外调查是通过实地考察、观测和采样等方式，获取生态系统结构和功能方面的数据。指标评估是根据生态系统服务的特征和需求，选取相应的指标进行定量评价。模型模拟则是利用数学模型和计算机技术，对生态系统服务的变化趋势进行预测和分析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生态系统服务评估方法进展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生态系统服务评估方法进展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近年来，生态系统服务评估方法在数据来源、处理方法、指标选取等方面取得了显著进展。首先，数据来源日益多样化，不仅包括传统的实地调查数据，还充分利用了遥感、GIS、气象等多元数据。其次，数据处理方法不断完善，如统计学、机器学习、模式识别等技术被广泛应用于数据分析，提高了评估的准确性和效率。最后，指标选取更加科学合理，从单一的生态指标向综合性的生态系统服务指标转变，更加注重生态系统的整体性和多功能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生态系统服务评估方法应用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生态系统服务评估方法应用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生态系统服务评估方法在生态环境影响评价、可持续发展评估、生物多样性保护等方面具有广泛的应用价值。在生态环境影响评价方面，生态系统服务评估方法有助于分析人类活动对生态环境的负面影响，为采取环境保护措施提供依据。在可持续发展评估方面，生态系统服务评估有助于分析可持续发展的资源环境约束，提出可持续发展策略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生态系统服务评估方法应用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在生物多样性保护方面，生态系统服务评估有助于深入了解生物多样性的价值和功能，为生物多样性保护提供科学支持。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结论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结论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生态系统服务评估方法研究进展显著，但仍存在一些不足和挑战。未来研究方向应包括：1）加强不同方法之间的比较和集成，提高评估方法的可靠性和适应性；2）深入研究生态系统服务的内在机制和影响因素，完善评估指标体系；3）加强遥感、GIS等空间信息技术的应用，提高评估的时空分辨率；4）综合考虑生态系统服务的经济、社会和文化价值，推动生态-经济-社会协调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https://d.book118.com/678022027101006031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0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9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8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0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9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15</Slides>
  <Notes>14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PowerPoint Presentation</vt:lpstr>
      <vt:lpstr>引言</vt:lpstr>
      <vt:lpstr>PowerPoint Presentation</vt:lpstr>
      <vt:lpstr>生态系统服务评估方法概述</vt:lpstr>
      <vt:lpstr>PowerPoint Presentation</vt:lpstr>
      <vt:lpstr>生态系统服务评估方法进展</vt:lpstr>
      <vt:lpstr>PowerPoint Presentation</vt:lpstr>
      <vt:lpstr>生态系统服务评估方法应用</vt:lpstr>
      <vt:lpstr>生态系统服务评估方法应用</vt:lpstr>
      <vt:lpstr>PowerPoint Presentation</vt:lpstr>
      <vt:lpstr>结论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2024-09-08T15:02:16.209</cp:lastPrinted>
  <dcterms:created xsi:type="dcterms:W3CDTF">2024-09-08T07:02:16Z</dcterms:created>
  <dcterms:modified xsi:type="dcterms:W3CDTF">2024-09-08T07:02:23Z</dcterms:modified>
</cp:coreProperties>
</file>