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D3DA1E-1A19-42B1-A5B6-95665DA298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1729BC-0FDD-4971-AB27-408B58A25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779FD0-7B50-440F-AEBD-C2F6A0107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CE1FBD-4C5B-456F-98CE-5BFC56F59B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2D4F14-25EA-44E7-89A5-21CCB6C47C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6C9436-25E5-4EDA-9A44-E1C1A09FC0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600D47-D22B-42CA-A078-005AD6DF60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4F4378-8E7D-4AC9-9398-A97AE4FCC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D2915E-71C7-49C2-8671-0E44BE1B9A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A5AD8C-4A91-42F6-BD20-778033405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B25B5B-96C9-4307-990F-040981628C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02206412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拉动系统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拉动系统概述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拉动系统的核心要素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拉动系统的实施步骤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拉动系统的关键成功因素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拉动系统在不同行业的应用案例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拉动系统的挑战与解决方案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拉动系统概述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074" r="280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0" r="314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337" r="3533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拉动系统是一种基于需求的生产和库存管理方式，通过实时响应实际需求来驱动生产和物流活动。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拉动系统通过下游工序向上游工序传递需求信息，上游工序根据实际需求进行生产和供应，实现按需生产和精益管理。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定义与原理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4" r="16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基于预测和计划进行生产和库存管理，容易造成库存积压和浪费。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基于实际需求进行生产和物流管理，能够降低库存、减少浪费并提高生产效率。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拉动系统与推动系统比较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拉动系统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推动系统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997" r="2199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降低库存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减少浪费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增强灵活性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拉动系统的优势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通过实时响应需求，减少不必要的库存积压。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通过优化生产计划和物流管理，提高生产效率和资源利用率。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避免过度生产和不必要的运输、等待等浪费。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能够快速响应市场变化和客户需求变化，增强企业竞争力。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拉动系统的核心要素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多样性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客户需求多样化，包括产品种类、规格、质量等方面的要求。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时效性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客户对交货期有明确要求，需要企业快速响应并按时交付。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随着市场竞争的加剧，客户对产品的个性化需求越来越高。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生产计划需要根据客户需求和市场变化进行调整，保持灵活性。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000" r="17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542" r="14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合理安排生产资源，包括人力、物力、财力等，确保生产顺利进行。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通过改进生产工艺、提高设备利用率等方式，提高生产效率，降低成本。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生产计划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确保物料供应及时，避免生产中断或延误。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458" r="5458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与供应商建立长期稳定的合作关系，确保物料质量和供应的稳定性。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通过对物料采购、库存管理等方面的优化，控制物料成本。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物料供应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确保信息传递准确无误，避免因信息错误导致的生产问题。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8000" r="18000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8213" r="18213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信息传递要及时，以便各环节能够及时响应和调整。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及时性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采用先进的信息技术手段，提高信息传递的效率和准确性。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高效性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信息传递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拉动系统的实施步骤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将收集到的客户需求进行分类整理，以便更好地满足不同类型客户的需求。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需求评估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对分类后的客户需求进行评估，确定哪些需求是企业能够满足且具有竞争优势的。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确定客户需求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通过市场调研、客户访谈等方式，明确客户对产品或服务的需求和期望。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分析客户需求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417" r="174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生产计划调整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根据市场变化、客户需求变化等因素，及时调整生产计划，确保生产能够满足客户需求。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生产能力评估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根据企业现有的生产能力和资源，评估能够满足客户需求的生产能力。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生产计划制定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根据评估结果，制定符合客户需求的生产计划，包括生产数量、时间、资源分配等。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制定生产计划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选择具有稳定质量、价格合理、交货及时的供应商，确保物料供应的稳定性。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建立合理的物料库存管理制度，避免物料积压和浪费，确保生产的顺利进行。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物料库存管理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通过对物料采购流程的优化，降低采购成本、提高采购效率，为生产提供有力的支持。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物料采购优化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83" r="16583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优化物料供应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信息收集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建立有效的信息收集机制，及时收集市场、客户、供应商等方面的信息。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信息传递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将收集到的信息及时传递给相关部门和人员，确保信息的畅通和有效利用。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信息反馈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建立信息反馈机制，对生产过程中出现的问题及时反馈并处理，确保生产的顺利进行和客户需求的满足。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建立信息传递机制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https://d.book118.com/678022064120006032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2024-09-10T10:09:28.187</cp:lastPrinted>
  <dcterms:created xsi:type="dcterms:W3CDTF">2024-09-10T02:09:28Z</dcterms:created>
  <dcterms:modified xsi:type="dcterms:W3CDTF">2024-09-10T02:09:30Z</dcterms:modified>
</cp:coreProperties>
</file>