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8FD0F5-CBAD-4BA2-A7D7-D0E206455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C7ADB-08DE-4B6B-916D-B2CEFD7E0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8F1C7-A78D-4380-BFE3-18AC3ED57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BE701-6424-4A82-8E9A-237BBC607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D8AC15-6912-47D5-B3E9-83F8E6936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7FF0A-DB2E-43F7-BE55-024AB8A24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9EC45C-FD37-4D84-94EC-47AA45BD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0E7D1-8F13-4E76-B255-AD8BFCBD6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650FB-33DC-4119-B277-5EAE79A60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7AD8C-5B6C-46A5-8CC6-7EDCB0E08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49B31-4E29-4EAB-8547-C5F258CB5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3002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《四季的歌》ppt课件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春之歌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夏之歌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秋之歌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冬之歌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春之歌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21996" b="21996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生机勃勃，万物复苏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春天的景色充满了生机和活力，万物开始苏醒。绿叶开始发芽，花儿开始绽放，大地呈现出一片生机勃勃的景象。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春天的景色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活跃欢快，繁衍生息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春天的动物们开始活跃起来，它们欢快地奔跑和跳跃，享受着春天的气息。许多动物在这个季节开始繁衍生息，为新的生命注入活力。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春天的动物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户外活动，享受自然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春天是进行户外活动的最佳季节，人们可以踏青、野餐、放风筝、徒步等，尽情享受大自然的美妙。春天也是进行种植的好时节，人们可以开始播种，期待丰收的季节。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春天的活动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夏之歌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总结词：丰富多彩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详细描述：夏天的景色充满了生机和活力，绿树成荫，鲜花盛开，阳光明媚，蓝天白云，给人带来舒适和愉悦的感觉。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总结词：变化无常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详细描述：夏天的天气变化无常，时而晴空万里，时而乌云密布，时而雷雨交加，这种变化让人们感受到大自然的力量和美丽。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总结词：宁静祥和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详细描述：夏天的夜晚，微风拂面，繁星点点，萤火虫飞舞，这种宁静祥和的氛围让人心旷神怡，忘却烦恼。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夏天的景色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夏天的动物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总结词：活跃好动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详细描述：有些动物在夏天是夜行性的，它们在夜晚出来活动，利用清凉的环境和丰富的食物资源，这种习性让它们在夏天的生活更加丰富多彩。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总结词：夜行性动物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详细描述：夏天是动物们活跃的季节，它们忙着觅食、繁殖、迁徙等活动，展现出各种形态和习性，为大自然增添了无限的生机和活力。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夏天的活动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681109" y="3095626"/>
            <a:ext cx="2600876" cy="490334"/>
            <a:chOff x="681109" y="3095626"/>
            <a:chExt cx="260087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681109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81109" y="3729400"/>
            <a:ext cx="2600876" cy="2374592"/>
            <a:chOff x="681109" y="3729400"/>
            <a:chExt cx="260087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681109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总结词：户外活动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3393871" y="3095626"/>
            <a:ext cx="2600876" cy="490334"/>
            <a:chOff x="3393871" y="3095626"/>
            <a:chExt cx="260087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3393871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393871" y="3729400"/>
            <a:ext cx="2600876" cy="2374592"/>
            <a:chOff x="3393871" y="3729400"/>
            <a:chExt cx="260087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3393871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详细描述：夏天是户外活动的季节，人们纷纷走出家门，参加各种户外运动和娱乐活动，如游泳、野营、烧烤等，享受夏日的阳光和自然的美景。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6168567" y="3095626"/>
            <a:ext cx="2600876" cy="490334"/>
            <a:chOff x="6168567" y="3095626"/>
            <a:chExt cx="260087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6168567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168567" y="3729400"/>
            <a:ext cx="2600876" cy="2374592"/>
            <a:chOff x="6168567" y="3729400"/>
            <a:chExt cx="2600876" cy="2374592"/>
          </a:xfrm>
        </p:grpSpPr>
        <p:sp>
          <p:nvSpPr>
            <p:cNvPr id="48" name="TextBox 48"/>
            <p:cNvSpPr txBox="1"/>
            <p:nvPr/>
          </p:nvSpPr>
          <p:spPr>
            <a:xfrm>
              <a:off x="6168567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总结词：休闲放松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8931875" y="3095626"/>
            <a:ext cx="2600876" cy="490334"/>
            <a:chOff x="8931875" y="3095626"/>
            <a:chExt cx="260087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8931875" y="3095626"/>
              <a:ext cx="260087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8931875" y="3729400"/>
            <a:ext cx="2600876" cy="2374592"/>
            <a:chOff x="8931875" y="3729400"/>
            <a:chExt cx="2600876" cy="2374592"/>
          </a:xfrm>
        </p:grpSpPr>
        <p:sp>
          <p:nvSpPr>
            <p:cNvPr id="52" name="TextBox 52"/>
            <p:cNvSpPr txBox="1"/>
            <p:nvPr/>
          </p:nvSpPr>
          <p:spPr>
            <a:xfrm>
              <a:off x="8931875" y="3729400"/>
              <a:ext cx="260087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详细描述：夏天也是休闲放松的季节，人们通过各种方式来放松身心，如听音乐、看电影、阅读等，这些活动让人们感受到生活的美好和宁静。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秋之歌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https://d.book118.com/678023002003006034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2024-09-12T04:15:39.419</cp:lastPrinted>
  <dcterms:created xsi:type="dcterms:W3CDTF">2024-09-11T20:15:39Z</dcterms:created>
  <dcterms:modified xsi:type="dcterms:W3CDTF">2024-09-11T20:15:41Z</dcterms:modified>
</cp:coreProperties>
</file>