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B98E2-B2C4-45A2-B956-331D98236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BDF9F-8468-46CC-82AA-A9225544A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11229-CA52-4AA6-93D9-FEE70F22E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A008A-64CF-4D67-A24E-921E17D0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30EC80-7162-4B14-96E7-7608FF19B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8B2C5-D075-457D-A255-149849226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6BD01-D8B0-4C30-8366-BE05BBEF0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2B635-D70C-485A-B847-D059EBB1D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B29E1-0CB1-411D-84F8-F6BA6047E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EBB2E-A0CE-4CA7-92C4-0CA0192B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AC0CA-4988-489F-B219-6E8C0346E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302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垃圾分类与公众参与与共治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公众参与垃圾分类的重要性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共治在垃圾分类中的作用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垃圾分类与公众参与的互动关系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提高垃圾分类与公众参与效果的策略建议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11" r="135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86" r="30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按照垃圾的成分、属性、利用价值、对环境影响及现有处理方式，分离成同类或异类，并采用不同处置方式的过程。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减少污染、节约资源、促进可持续发展。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59" b="44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政策推动、试点先行、逐步推广，但存在分类不清、回收体系不完善等问题。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发达国家普遍实行垃圾分类制度，分类精细、回收利用率高。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公众意识不足、分类标准不统一、处理技术不成熟等。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政策扶持、技术创新、市场潜力巨大。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公众参与垃圾分类的重要性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公众的广泛参与可以大大增加垃圾分类的人力资源，进而提高垃圾分类的速度和效率。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提高垃圾分类效率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推广环保理念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公众参与垃圾分类的过程也是学习和实践环保理念的过程，有助于在社会上推广环保意识和文化。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公众的正确分类可以促进垃圾中可回收资源的有效回收利用，减少资源浪费。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公众参与的意义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通过建立积分兑换、绿色账户等激励机制，鼓励公众积极参与垃圾分类。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鼓励公众加入垃圾分类志愿者队伍，参与社区的垃圾分类宣传、指导和监督工作。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通过媒体、社区活动、学校教育等多种途径对公众进行垃圾分类的宣传教育，提高公众的环保意识和分类技能。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公众参与的途径与方式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某社区垃圾分类项目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该社区通过开展垃圾分类知识讲座、设立分类指导员、建立积分奖励制度等措施，成功引导居民积极参与垃圾分类，实现了垃圾减量化和资源化的目标。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某学校垃圾分类实践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该学校将垃圾分类纳入课程体系，通过开展实践活动、设立分类展示区等方式，培养学生的环保意识和分类习惯，取得了显著成效。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某城市垃圾分类APP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该城市推出了一款垃圾分类APP，提供垃圾分类知识查询、投放指南、积分兑换等功能，吸引了大量市民使用并参与到垃圾分类中来。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公众参与的案例分享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共治在垃圾分类中的作用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共治需要建立在法治基础上，通过制定和执行相关法律法规，确保各参与主体的权益得到保障。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多元主体参与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共治强调政府、企业、社会组织和公众等多元主体共同参与垃圾分类治理，形成合力。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各参与主体在共治过程中应相互协作，共同实现垃圾分类目标，达到共赢的效果。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共治的理念与原则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作为主导者，负责制定垃圾分类政策和法规，提供基础设施和公共服务，引导和监督其他参与主体。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250" r="14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作为重要参与者，承担垃圾分类处理的责任，通过技术创新和模式创新提高垃圾分类效率。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作为桥梁和纽带，动员和组织公众参与垃圾分类，提供宣传、教育和培训等服务。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政府、企业、社会组织的角色定位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https://d.book118.com/678023027015006032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2024-09-09T08:47:50.872</cp:lastPrinted>
  <dcterms:created xsi:type="dcterms:W3CDTF">2024-09-09T00:47:50Z</dcterms:created>
  <dcterms:modified xsi:type="dcterms:W3CDTF">2024-09-09T00:47:53Z</dcterms:modified>
</cp:coreProperties>
</file>