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8922F9-002B-4DB0-BD90-8D53FF16EA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2B6FB5-4516-4676-A084-AFD793A2A2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585CDA-0500-4A6D-A6EE-9F8DA90D40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D372B8-AE44-4BFA-A4A2-95820F960F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3FF704-D91E-41BB-A96F-486233C392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E2B1CA-9D70-454F-B8D9-75692C0466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42CB11-C4F1-463A-8DEE-02DD37D39E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E0D861-93D8-4907-AA0A-F9957E7FBA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66ADEE-6321-43DF-8DE1-7B8652A563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855417-592F-4CA5-83C2-739FD38A80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B4C4C1-BE51-4093-8F76-9002830B90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023101067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《含氰苷类食物中毒》ppt课件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含氰苷类食物中毒概述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含氰苷类食物中毒的预防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含氰苷类食物中毒的诊断与治疗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含氰苷类食物中毒的案例分析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含氰苷类食物中毒的预防措施建议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含氰苷类食物中毒概述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430" r="3043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含氰苷类食物中毒是指由于摄入含有氰苷类化合物的食物而引起的中毒症状。</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恶心、呕吐、腹痛、腹泻、头痛、头晕、心悸、胸闷、乏力、意识模糊等，严重者可能出现昏迷、呼吸衰竭甚至死亡。</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症状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定义与症状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595" b="859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主要由于摄入含有高浓度氰苷类化合物的食物，如木薯、苦杏仁、枇杷仁等。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氰苷在胃酸的作用下分解产生氢氰酸，后者可抑制细胞呼吸酶活性，导致组织缺氧，引发中毒症状。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发病机制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历史上曾发生过多起含氰苷类食物中毒事件，如某地村民因食用大量未煮熟的木薯导致中毒。</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流行病学</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含氰苷类食物中毒主要分布在亚洲、非洲和南美洲的部分地区，与当地饮食习惯有关。预防措施包括加强食品安全宣传教育，提高公众对含氰苷类食物的认知和警惕性。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病例与流行病学</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含氰苷类食物中毒的预防</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4375" r="143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食品安全知识普及</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向公众宣传含氰苷类食物中毒的危害、识别和预防方法，提高公众的食品安全意识。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培训和教育</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对食品从业人员进行含氰苷类食物中毒的培训和教育，确保他们了解并遵循相关安全操作规程。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食品安全教育</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375" r="163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确保食品生产环境的清洁卫生，防止交叉污染和有害微生物的滋生。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生产环境卫生</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严格控制食品加工过程中的温度、湿度和时间等参数，避免因不当处理导致含氰苷类食物中毒的发生。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加工过程控制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食品生产与加工管理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确保食品储存环境的干燥、通风和阴凉，避免食品受潮、霉变和腐烂。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储存条件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温度控制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标识与追溯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严格控制食品储存和运输的温度，防止因温度过高或过低导致食品变质和含氰苷类物质释放。</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对食品进行标识和追溯管理，确保食品来源清晰、可追溯，一旦发生问题能够及时召回和处置。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食品储存与运输管理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含氰苷类食物中毒的诊断与治疗</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https://d.book118.com/678023101067006027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2024-09-05T10:25:27.644</cp:lastPrinted>
  <dcterms:created xsi:type="dcterms:W3CDTF">2024-09-05T02:25:27Z</dcterms:created>
  <dcterms:modified xsi:type="dcterms:W3CDTF">2024-09-05T02:25:29Z</dcterms:modified>
</cp:coreProperties>
</file>