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0BECA2-001E-40A9-B21A-08C2A16C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4B6F89-FD4D-4B27-B3A1-E22A48FB65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65114-331A-42AF-878D-BA14D78FF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529689-B7CF-4F6C-869C-AE7CB79E9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B1D7EE-8FC1-49FB-B762-18ED7D232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0A7EB5-3AD1-488B-A899-BD7B6C449C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60333E-6D0E-4B80-BB54-4589998B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4FF3E-ACE5-417D-84ED-E3F7FEF62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A9D39-1FE5-4203-A4BB-28852A176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0DD0D-B414-4790-9FAF-DE27EFEB7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A05C-B026-428C-ADA6-55263AA6BF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024004021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四步触诊护理技能查房ppt课件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四步触诊护理技能的基本步骤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四步触诊护理技能的应用与实践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四步触诊护理技能的培训与提高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四步触诊护理技能的前景与展望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831" r="288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71" r="238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四步触诊法是一种通过触摸和按压孕妇腹部来评估胎儿大小、位置和状态的护理技能。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四步触诊法是产前护理中非常重要的检查方法，有助于及时发现胎儿异常，为医生提供准确的诊断依据，保障母婴安全。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适用于孕妇产前检查，特别是孕中期和孕晚期的胎儿监测。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适用于孕妇、产科医生和护士等参与产前护理的专业人员。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四步触诊法最早可追溯到19世纪中期，经过多年的发展和完善，已成为产科临床实践中的重要技能。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随着医学技术的不断进步，四步触诊法也在不断改进和完善，以适应临床需求和提升诊断的准确性。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四步触诊护理技能的基本步骤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确保环境干净、安静，准备好所需工具（手套、润滑油等）。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了解病人病情、病史和过敏史，评估病人的一般状况和心理状态。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第一步：准备与评估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438" r="2343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触诊方法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采用单手或双手触诊法，轻柔地触摸病人腹部。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避免过度用力，以免对病人造成不必要的痛苦。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第二步：实施触诊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第三步：观察与记录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观察病人的反应，注意是否有疼痛或其他不适症状。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记录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详细记录触诊结果，包括腹部形状、质地、温度等。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根据触诊结果，制定相应的护理计划。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定期复查，注意病情变化，及时调整护理方案。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第四步：后续护理与注意事项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四步触诊护理技能的应用与实践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https://d.book118.com/678024004021006024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2024-08-31T01:23:26.040</cp:lastPrinted>
  <dcterms:created xsi:type="dcterms:W3CDTF">2024-08-30T17:23:26Z</dcterms:created>
  <dcterms:modified xsi:type="dcterms:W3CDTF">2024-08-30T17:23:28Z</dcterms:modified>
</cp:coreProperties>
</file>