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FTATMS+MS-UIGothic"/>
      <p:regular r:id="rId17"/>
    </p:embeddedFont>
    <p:embeddedFont>
      <p:font typeface="ROUIPP+KGNIAS+ArialMT"/>
      <p:regular r:id="rId18"/>
    </p:embeddedFont>
    <p:embeddedFont>
      <p:font typeface="TVBWOG+TMGCSR+MicrosoftYaHei-Bold"/>
      <p:regular r:id="rId19"/>
    </p:embeddedFont>
    <p:embeddedFont>
      <p:font typeface="WNCLUH+EMBMPT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A642D-C695-44B4-8AFC-002E3628B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9C25A-BDF1-408C-AB27-A6FB728C8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DAC12-1622-48C7-B830-929201F1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B59A5-939B-4E64-9A72-C84C181B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1A088-308D-4EB1-ABA0-C5AEAC14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F9835-6DB1-4D51-91E9-03A5A8AE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5311A-281F-43D5-81F4-74AB00CB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11DBF-8332-4176-B846-7199A7D2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AF465-3E3C-4FDC-BB8F-E13A73ED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A8C54-A21E-4B1C-B966-C539F07C4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000F-67D4-4E9A-80B1-0A286BB2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6024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FTATMS+MS-UIGothic"/>
                <a:cs typeface="FTATMS+MS-UIGothic"/>
              </a:rPr>
              <a:t>酒店前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厅</a:t>
            </a:r>
            <a:r>
              <a:rPr sz="4950">
                <a:solidFill>
                  <a:srgbClr val="2C4A1E"/>
                </a:solidFill>
                <a:latin typeface="FTATMS+MS-UIGothic"/>
                <a:cs typeface="FTATMS+MS-UIGothic"/>
              </a:rPr>
              <a:t>培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训</a:t>
            </a:r>
            <a:r>
              <a:rPr sz="4950">
                <a:solidFill>
                  <a:srgbClr val="2C4A1E"/>
                </a:solidFill>
                <a:latin typeface="FTATMS+MS-UIGothic"/>
                <a:cs typeface="FTATMS+MS-UIGothic"/>
              </a:rPr>
              <a:t>礼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宾</a:t>
            </a:r>
            <a:r>
              <a:rPr sz="4950">
                <a:solidFill>
                  <a:srgbClr val="2C4A1E"/>
                </a:solidFill>
                <a:latin typeface="FTATMS+MS-UIGothic"/>
                <a:cs typeface="FTATMS+MS-UIGothic"/>
              </a:rPr>
              <a:t>服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务课</a:t>
            </a:r>
            <a:r>
              <a:rPr sz="4950">
                <a:solidFill>
                  <a:srgbClr val="2C4A1E"/>
                </a:solidFill>
                <a:latin typeface="FTATMS+MS-UIGothic"/>
                <a:cs typeface="FTATMS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FTATMS+MS-UIGothic"/>
                <a:cs typeface="FTATMS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643060"/>
            <a:ext cx="2490510" cy="29785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ROUIPP+KGNIAS+ArialMT"/>
                <a:cs typeface="ROUIPP+KGNIAS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酒店前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厅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ROUIPP+KGNIAS+ArialMT"/>
                <a:cs typeface="ROUIPP+KGNIAS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礼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宾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服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ROUIPP+KGNIAS+ArialMT"/>
                <a:cs typeface="ROUIPP+KGNIAS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沟通技巧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ROUIPP+KGNIAS+ArialMT"/>
                <a:cs typeface="ROUIPP+KGNIAS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突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状况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ROUIPP+KGNIAS+ArialMT"/>
                <a:cs typeface="ROUIPP+KGNIAS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服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务质</a:t>
            </a:r>
            <a:r>
              <a:rPr sz="2400">
                <a:solidFill>
                  <a:srgbClr val="2C4A1E"/>
                </a:solidFill>
                <a:latin typeface="FTATMS+MS-UIGothic"/>
                <a:cs typeface="FTATMS+MS-UIGothic"/>
              </a:rPr>
              <a:t>量提升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VBWOG+TMGCSR+MicrosoftYaHei-Bold"/>
                <a:cs typeface="TVBWOG+TMGCSR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VBWOG+TMGCSR+MicrosoftYaHei-Bold"/>
                <a:cs typeface="TVBWOG+TMGCSR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VBWOG+TMGCSR+MicrosoftYaHei-Bold"/>
                <a:cs typeface="TVBWOG+TMGCS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FTATMS+MS-UIGothic"/>
                <a:cs typeface="FTATMS+MS-UIGothic"/>
              </a:rPr>
              <a:t>酒店前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厅</a:t>
            </a:r>
            <a:r>
              <a:rPr sz="4500">
                <a:solidFill>
                  <a:srgbClr val="2C4A1E"/>
                </a:solidFill>
                <a:latin typeface="FTATMS+MS-UIGothic"/>
                <a:cs typeface="FTATM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厅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CLUH+EMBMPT+MicrosoftYaHei"/>
                <a:cs typeface="WNCLUH+EMBMP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CLUH+EMBMPT+MicrosoftYaHei"/>
                <a:cs typeface="WNCLUH+EMBMP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CLUH+EMBMPT+MicrosoftYaHei"/>
                <a:cs typeface="WNCLUH+EMBMP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CLUH+EMBMPT+MicrosoftYaHei"/>
                <a:cs typeface="WNCLUH+EMBMP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接待客人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信息中心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财务</a:t>
            </a: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管理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协调</a:t>
            </a: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各部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是酒店接待客人的第一站，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负责办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理入住、退房等手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是酒店的信息中心，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负责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收集、整理和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客人的需求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和意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厅负责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酒店的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管理，包</a:t>
            </a:r>
          </a:p>
          <a:p>
            <a:pPr marL="42862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括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预订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算等。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需要与其他部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密切配合，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客人的需求，确保客人得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意的服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厅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岗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TATMS+MS-UIGothic"/>
                <a:cs typeface="FTATMS+MS-UIGothic"/>
              </a:rPr>
              <a:t>前台接待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TATMS+MS-UIGothic"/>
                <a:cs typeface="FTATMS+MS-UIGothic"/>
              </a:rPr>
              <a:t>礼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宾员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2000" spc="25">
                <a:solidFill>
                  <a:srgbClr val="FFFFFF"/>
                </a:solidFill>
                <a:latin typeface="FTATMS+MS-UIGothic"/>
                <a:cs typeface="FTATMS+MS-UIGothic"/>
              </a:rPr>
              <a:t>机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话务员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预订员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接待客人、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理入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住手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客人的行李寄存、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客人等。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接听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客人的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预订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厅员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工的素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良好的沟通能力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高效的工作能力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厅员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工需要具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良好的沟通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能力，能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清晰地与客人交流，</a:t>
            </a:r>
          </a:p>
          <a:p>
            <a:pPr marL="12001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理解客人的需求。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厅员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工需要具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高效的工作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能力，能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快速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理客人的需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求和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致的服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意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良好的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团队协</a:t>
            </a:r>
            <a:r>
              <a:rPr sz="1550" spc="25">
                <a:solidFill>
                  <a:srgbClr val="2C4A1E"/>
                </a:solidFill>
                <a:latin typeface="FTATMS+MS-UIGothic"/>
                <a:cs typeface="FTATMS+MS-UIGothic"/>
              </a:rPr>
              <a:t>作能力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厅员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工需要具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备细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致的服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，能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关注客人的每一个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需求，提供周到的服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厅员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工需要具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良好的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作能力，能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与其他部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门员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工密切配合，共同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客人提供</a:t>
            </a:r>
          </a:p>
          <a:p>
            <a:pPr marL="13716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的服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41400"/>
                </a:solidFill>
                <a:latin typeface="FTATMS+MS-UIGothic"/>
                <a:cs typeface="FTATM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VBWOG+TMGCSR+MicrosoftYaHei-Bold"/>
                <a:cs typeface="TVBWOG+TMGCSR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VBWOG+TMGCSR+MicrosoftYaHei-Bold"/>
                <a:cs typeface="TVBWOG+TMGCSR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VBWOG+TMGCSR+MicrosoftYaHei-Bold"/>
                <a:cs typeface="TVBWOG+TMGCS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FTATMS+MS-UIGothic"/>
                <a:cs typeface="FTATMS+MS-UIGothic"/>
              </a:rPr>
              <a:t>礼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宾</a:t>
            </a:r>
            <a:r>
              <a:rPr sz="4500">
                <a:solidFill>
                  <a:srgbClr val="2C4A1E"/>
                </a:solidFill>
                <a:latin typeface="FTATMS+MS-UIGothic"/>
                <a:cs typeface="FTATMS+MS-UIGothic"/>
              </a:rPr>
              <a:t>服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2C4A1E"/>
                </a:solidFill>
                <a:latin typeface="FTATMS+MS-UIGothic"/>
                <a:cs typeface="FTATMS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宾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是酒店前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客人留下良好第一印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象的关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宾员应热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情友好地迎接客人，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微笑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候，主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提供帮助，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客人感受到温馨和尊重。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中，礼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快速准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确地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客人解答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，提供酒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店服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施的介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客人解决需求。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行李服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在提供行李服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，礼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注意礼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貌、尊重客人的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私，并保持良好的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仪态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和微笑。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203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行李服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是酒店前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的重要服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之一，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提供高效、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的行李服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动询问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客人是否需要行李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助客人搬运、存放行李，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ATMS+MS-UIGothic"/>
                <a:cs typeface="FTATMS+MS-UIGothic"/>
              </a:rPr>
              <a:t>确保行李安全、完整地到达客房。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记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入住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入住是酒店前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宾员应协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助客人完成入住手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熟悉入住流程，快速、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准确地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理入住手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，提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供房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间钥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匙和相关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在登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入住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程中，礼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意保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私，确保客人信息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的安全。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咨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询</a:t>
            </a: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服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是酒店前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的重要服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之一，礼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提供全面、准确的信息，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足客人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13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熟悉酒店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施、服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务项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目、周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景点等信息，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和推荐。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在咨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中，礼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听客人的需求，提供有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性的建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和帮助。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FTATMS+MS-UIGothic"/>
                <a:cs typeface="FTATMS+MS-UIGothic"/>
              </a:rPr>
              <a:t>行李寄存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5975" y="46415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行李寄存是酒店前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便利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向客人提供安全、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便捷的行李寄存服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向客人介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行李寄存的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定和注意事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助客人将行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李送至寄存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在行李寄存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程中，礼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宾员应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意保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客人的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私和行李安全，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ATMS+MS-UIGothic"/>
                <a:cs typeface="FTATMS+MS-UIGothic"/>
              </a:rPr>
              <a:t>确保行李的完整和安全。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https://d.book118.com/678026024010006035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FTATMS+MS-UIGothic</vt:lpstr>
      <vt:lpstr>SimSun</vt:lpstr>
      <vt:lpstr>Times New Roman</vt:lpstr>
      <vt:lpstr>ROUIPP+KGNIAS+ArialMT</vt:lpstr>
      <vt:lpstr>TVBWOG+TMGCSR+MicrosoftYaHei-Bold</vt:lpstr>
      <vt:lpstr>WNCLUH+EMBMPT+MicrosoftYaHei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2024-09-13T17:37:11.154</cp:lastPrinted>
  <dcterms:created xsi:type="dcterms:W3CDTF">2024-09-13T09:37:11Z</dcterms:created>
  <dcterms:modified xsi:type="dcterms:W3CDTF">2024-09-13T09:37:12Z</dcterms:modified>
</cp:coreProperties>
</file>